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8" r:id="rId1"/>
    <p:sldMasterId id="2147483891" r:id="rId2"/>
    <p:sldMasterId id="2147483924" r:id="rId3"/>
    <p:sldMasterId id="2147483989" r:id="rId4"/>
    <p:sldMasterId id="2147484036" r:id="rId5"/>
    <p:sldMasterId id="2147484081" r:id="rId6"/>
  </p:sldMasterIdLst>
  <p:notesMasterIdLst>
    <p:notesMasterId r:id="rId14"/>
  </p:notesMasterIdLst>
  <p:handoutMasterIdLst>
    <p:handoutMasterId r:id="rId15"/>
  </p:handoutMasterIdLst>
  <p:sldIdLst>
    <p:sldId id="2146846746" r:id="rId7"/>
    <p:sldId id="2146846750" r:id="rId8"/>
    <p:sldId id="2146846751" r:id="rId9"/>
    <p:sldId id="2146846753" r:id="rId10"/>
    <p:sldId id="2146846752" r:id="rId11"/>
    <p:sldId id="2142532666" r:id="rId12"/>
    <p:sldId id="2142532550" r:id="rId13"/>
  </p:sldIdLst>
  <p:sldSz cx="18288000" cy="10296525"/>
  <p:notesSz cx="6858000" cy="9144000"/>
  <p:defaultTextStyle>
    <a:defPPr>
      <a:defRPr lang="en-US"/>
    </a:defPPr>
    <a:lvl1pPr marL="0" algn="l" defTabSz="1372378" rtl="0" eaLnBrk="1" latinLnBrk="0" hangingPunct="1">
      <a:defRPr sz="2701" kern="1200">
        <a:solidFill>
          <a:schemeClr val="tx1"/>
        </a:solidFill>
        <a:latin typeface="+mn-lt"/>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1"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FF"/>
    <a:srgbClr val="C9DEFF"/>
    <a:srgbClr val="00C3FF"/>
    <a:srgbClr val="1AAAA7"/>
    <a:srgbClr val="044ADA"/>
    <a:srgbClr val="3C67DE"/>
    <a:srgbClr val="3B68DD"/>
    <a:srgbClr val="000000"/>
    <a:srgbClr val="F3F3F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0"/>
    <p:restoredTop sz="93725" autoAdjust="0"/>
  </p:normalViewPr>
  <p:slideViewPr>
    <p:cSldViewPr snapToGrid="0" snapToObjects="1">
      <p:cViewPr varScale="1">
        <p:scale>
          <a:sx n="40" d="100"/>
          <a:sy n="40" d="100"/>
        </p:scale>
        <p:origin x="69" y="54"/>
      </p:cViewPr>
      <p:guideLst>
        <p:guide orient="horz" pos="3291"/>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panose="020B0503050203000203" pitchFamily="34" charset="0"/>
                <a:ea typeface="IBM Plex Sans" charset="0"/>
                <a:cs typeface="IBM Plex Sans" charset="0"/>
              </a:rPr>
              <a:pPr algn="l"/>
              <a:t>‹#›</a:t>
            </a:fld>
            <a:endParaRPr lang="en-US" sz="600" dirty="0">
              <a:solidFill>
                <a:schemeClr val="bg1"/>
              </a:solidFill>
              <a:latin typeface="IBM Plex Sans" panose="020B0503050203000203" pitchFamily="34" charset="0"/>
              <a:ea typeface="IBM Plex Sans" charset="0"/>
              <a:cs typeface="IBM Plex Sans"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panose="020B0503050203000203" pitchFamily="34" charset="0"/>
                <a:ea typeface="IBM Plex Sans" charset="0"/>
                <a:cs typeface="IBM Plex Sans" charset="0"/>
              </a:rPr>
              <a:t>Group Name / DOC ID / Month XX, 2019 / © 2019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8163"/>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AppleSystemUIFon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r>
              <a:rPr lang="en-US" dirty="0"/>
              <a:t>Group Name / DOC ID / Month XX, 2019 / © 2019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1829349" rtl="0" eaLnBrk="1" latinLnBrk="0" hangingPunct="1">
      <a:spcBef>
        <a:spcPts val="1200"/>
      </a:spcBef>
      <a:defRPr sz="2001" b="0" i="0" kern="1200">
        <a:solidFill>
          <a:schemeClr val="bg1"/>
        </a:solidFill>
        <a:latin typeface="IBM Plex Sans" panose="020B0503050203000203" pitchFamily="34" charset="0"/>
        <a:ea typeface="+mn-ea"/>
        <a:cs typeface="+mn-cs"/>
      </a:defRPr>
    </a:lvl1pPr>
    <a:lvl2pPr marL="349355" indent="-339828" algn="l" defTabSz="1829349" rtl="0" eaLnBrk="1" latinLnBrk="0" hangingPunct="1">
      <a:spcBef>
        <a:spcPts val="1200"/>
      </a:spcBef>
      <a:buFont typeface="System Font Regular"/>
      <a:buChar char="–"/>
      <a:tabLst/>
      <a:defRPr sz="2001" b="0" i="0" kern="1200">
        <a:solidFill>
          <a:schemeClr val="bg1"/>
        </a:solidFill>
        <a:latin typeface="IBM Plex Sans" panose="020B0503050203000203" pitchFamily="34" charset="0"/>
        <a:ea typeface="+mn-ea"/>
        <a:cs typeface="+mn-cs"/>
      </a:defRPr>
    </a:lvl2pPr>
    <a:lvl3pPr marL="695152" indent="-347576" algn="l" defTabSz="1829349" rtl="0" eaLnBrk="1" latinLnBrk="0" hangingPunct="1">
      <a:spcBef>
        <a:spcPts val="1200"/>
      </a:spcBef>
      <a:buFont typeface="Arial" panose="020B0604020202020204" pitchFamily="34" charset="0"/>
      <a:buChar char="•"/>
      <a:tabLst/>
      <a:defRPr sz="2001" b="0" i="0" kern="1200">
        <a:solidFill>
          <a:schemeClr val="bg1"/>
        </a:solidFill>
        <a:latin typeface="IBM Plex Sans" panose="020B0503050203000203" pitchFamily="34" charset="0"/>
        <a:ea typeface="+mn-ea"/>
        <a:cs typeface="+mn-cs"/>
      </a:defRPr>
    </a:lvl3pPr>
    <a:lvl4pPr marL="1262251" indent="-347576" algn="l" defTabSz="1829349" rtl="0" eaLnBrk="1" latinLnBrk="0" hangingPunct="1">
      <a:spcBef>
        <a:spcPts val="1200"/>
      </a:spcBef>
      <a:buFont typeface="System Font Regular"/>
      <a:buChar char="–"/>
      <a:tabLst/>
      <a:defRPr sz="2001" b="0" i="0" kern="1200">
        <a:solidFill>
          <a:schemeClr val="bg1"/>
        </a:solidFill>
        <a:latin typeface="IBM Plex Sans" panose="020B0503050203000203" pitchFamily="34" charset="0"/>
        <a:ea typeface="+mn-ea"/>
        <a:cs typeface="+mn-cs"/>
      </a:defRPr>
    </a:lvl4pPr>
    <a:lvl5pPr marL="349355" marR="0" indent="-339828" algn="l" defTabSz="1829349" rtl="0" eaLnBrk="1" fontAlgn="base" latinLnBrk="0" hangingPunct="1">
      <a:lnSpc>
        <a:spcPct val="100000"/>
      </a:lnSpc>
      <a:spcBef>
        <a:spcPts val="1200"/>
      </a:spcBef>
      <a:spcAft>
        <a:spcPct val="0"/>
      </a:spcAft>
      <a:buClr>
        <a:srgbClr val="000000"/>
      </a:buClr>
      <a:buSzTx/>
      <a:buFont typeface=".AppleSystemUIFont" charset="-120"/>
      <a:buChar char="»"/>
      <a:tabLst/>
      <a:defRPr sz="2001" b="0" i="0" kern="1200">
        <a:solidFill>
          <a:schemeClr val="bg1"/>
        </a:solidFill>
        <a:latin typeface="IBM Plex Sans" panose="020B0503050203000203" pitchFamily="34" charset="0"/>
        <a:ea typeface="+mn-ea"/>
        <a:cs typeface="+mn-cs"/>
      </a:defRPr>
    </a:lvl5pPr>
    <a:lvl6pPr marL="4573372" algn="l" defTabSz="1829349" rtl="0" eaLnBrk="1" latinLnBrk="0" hangingPunct="1">
      <a:defRPr sz="2401" kern="1200">
        <a:solidFill>
          <a:schemeClr val="tx1"/>
        </a:solidFill>
        <a:latin typeface="+mn-lt"/>
        <a:ea typeface="+mn-ea"/>
        <a:cs typeface="+mn-cs"/>
      </a:defRPr>
    </a:lvl6pPr>
    <a:lvl7pPr marL="5488046" algn="l" defTabSz="1829349" rtl="0" eaLnBrk="1" latinLnBrk="0" hangingPunct="1">
      <a:defRPr sz="2401" kern="1200">
        <a:solidFill>
          <a:schemeClr val="tx1"/>
        </a:solidFill>
        <a:latin typeface="+mn-lt"/>
        <a:ea typeface="+mn-ea"/>
        <a:cs typeface="+mn-cs"/>
      </a:defRPr>
    </a:lvl7pPr>
    <a:lvl8pPr marL="6402720" algn="l" defTabSz="1829349" rtl="0" eaLnBrk="1" latinLnBrk="0" hangingPunct="1">
      <a:defRPr sz="2401" kern="1200">
        <a:solidFill>
          <a:schemeClr val="tx1"/>
        </a:solidFill>
        <a:latin typeface="+mn-lt"/>
        <a:ea typeface="+mn-ea"/>
        <a:cs typeface="+mn-cs"/>
      </a:defRPr>
    </a:lvl8pPr>
    <a:lvl9pPr marL="7317395" algn="l" defTabSz="1829349" rtl="0" eaLnBrk="1" latinLnBrk="0" hangingPunct="1">
      <a:defRPr sz="2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201 client presentation deck, second in a 3-part portfolio of client presentation content:</a:t>
            </a:r>
          </a:p>
          <a:p>
            <a:r>
              <a:rPr lang="en-US" dirty="0"/>
              <a:t>101 – executive level/market centric messaging around CP4I</a:t>
            </a:r>
          </a:p>
          <a:p>
            <a:r>
              <a:rPr lang="en-US" dirty="0"/>
              <a:t>201 – focus on client entry points to get a project started (this deck)</a:t>
            </a:r>
          </a:p>
          <a:p>
            <a:r>
              <a:rPr lang="en-US" dirty="0"/>
              <a:t>301 – deeper dive on the CP4I capabilities</a:t>
            </a:r>
          </a:p>
          <a:p>
            <a:endParaRPr lang="en-US" dirty="0"/>
          </a:p>
          <a:p>
            <a:r>
              <a:rPr lang="en-US" dirty="0"/>
              <a:t>You may choose to use each deck in sequence or choose to combine or subset content across the 3 presentations as you believe appropriate for your client.</a:t>
            </a:r>
          </a:p>
          <a:p>
            <a:endParaRPr lang="en-US" dirty="0"/>
          </a:p>
          <a:p>
            <a:r>
              <a:rPr lang="en-US" b="1" dirty="0"/>
              <a:t>Key Message </a:t>
            </a:r>
            <a:r>
              <a:rPr lang="en-US" dirty="0"/>
              <a:t>– Today we will discuss what we are seeing in the market as businesses are attempting a digital transformation while also moving to the cloud.  Many of these businesses have been challenged in the area of integration and IBM is helping businesses address these challenges using the CloudPak for Integration.</a:t>
            </a:r>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31392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1" b="0" i="0" kern="1200" dirty="0">
                <a:solidFill>
                  <a:schemeClr val="bg1"/>
                </a:solidFill>
                <a:effectLst/>
                <a:latin typeface="IBM Plex Sans" panose="020B0503050203000203" pitchFamily="34" charset="0"/>
                <a:ea typeface="+mn-ea"/>
                <a:cs typeface="+mn-cs"/>
              </a:rPr>
              <a:t>Automating customer interactions can provide the difference between a satisfied customer who wants to do more business with you or a disappointed customer who is looking for an alternative option.  In addition, it can remove manual steps, data entry into multiple different applications, and potential errors and delays – all of which are additional costs to your business.  This demo automates a series of steps to: obtain and validate input information from a customer with a concern, open a case in Salesforce, attach the incoming information to the case, analyze the tone of the situation, and respond to the customer with the case number and expected date for resolution. </a:t>
            </a:r>
            <a:br>
              <a:rPr lang="en-US" sz="2001" b="0" i="0" kern="1200" dirty="0">
                <a:solidFill>
                  <a:schemeClr val="bg1"/>
                </a:solidFill>
                <a:effectLst/>
                <a:latin typeface="IBM Plex Sans" panose="020B0503050203000203" pitchFamily="34" charset="0"/>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2</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82564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en-US" sz="2001" b="0" i="0" kern="1200" dirty="0">
                <a:solidFill>
                  <a:schemeClr val="bg1"/>
                </a:solidFill>
                <a:effectLst/>
                <a:latin typeface="IBM Plex Sans" panose="020B0503050203000203" pitchFamily="34" charset="0"/>
                <a:ea typeface="+mn-ea"/>
                <a:cs typeface="+mn-cs"/>
              </a:rPr>
              <a:t>To automate this customer interaction, we will use both APIs and integrations to back-end applications.  The demo scenario is related to a car repair, but this is just an example.  The same techniques are applicable to your environment in support of your customers. </a:t>
            </a:r>
            <a:br>
              <a:rPr lang="en-US" sz="2001" b="0" i="0" kern="1200" dirty="0">
                <a:solidFill>
                  <a:schemeClr val="bg1"/>
                </a:solidFill>
                <a:effectLst/>
                <a:latin typeface="IBM Plex Sans" panose="020B0503050203000203" pitchFamily="34" charset="0"/>
                <a:ea typeface="+mn-ea"/>
                <a:cs typeface="+mn-cs"/>
              </a:rPr>
            </a:b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In the demo we will execute the following steps:</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Access the Cloud Pak for Integration environment and explore the capabilities</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Import and review the automated customer interactions integration flow</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Test the flow</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Deploy the flow into the Cloud Pak runtime environment</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Manage access to the flow as an API and set up the security and rate limits</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Demonstrate how a developer can use the API Portal to perform self-service consumption of the API </a:t>
            </a:r>
            <a:br>
              <a:rPr lang="en-US" sz="2001" b="0" i="0" kern="1200" dirty="0">
                <a:solidFill>
                  <a:schemeClr val="bg1"/>
                </a:solidFill>
                <a:effectLst/>
                <a:latin typeface="IBM Plex Sans" panose="020B0503050203000203" pitchFamily="34" charset="0"/>
                <a:ea typeface="+mn-ea"/>
                <a:cs typeface="+mn-cs"/>
              </a:rPr>
            </a:b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Let’s get started!</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03796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en-US" sz="2001" b="0" i="0" kern="1200" dirty="0">
                <a:solidFill>
                  <a:schemeClr val="bg1"/>
                </a:solidFill>
                <a:effectLst/>
                <a:latin typeface="IBM Plex Sans" panose="020B0503050203000203" pitchFamily="34" charset="0"/>
                <a:ea typeface="+mn-ea"/>
                <a:cs typeface="+mn-cs"/>
              </a:rPr>
              <a:t>See script documentation for assistance in demo execution</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4</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79670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1" b="0" i="0" kern="1200" dirty="0">
                <a:solidFill>
                  <a:schemeClr val="bg1"/>
                </a:solidFill>
                <a:effectLst/>
                <a:latin typeface="IBM Plex Sans" panose="020B0503050203000203" pitchFamily="34" charset="0"/>
                <a:ea typeface="+mn-ea"/>
                <a:cs typeface="+mn-cs"/>
              </a:rPr>
              <a:t>Let’s summarize what we’ve done today.  In the demo we:</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Accessed the Cloud Pak for Integration environment and explored the capabilities</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Imported and reviewed the automated customer interactions integration flow</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Tested the flow</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Deployed the flow into the Cloud Pak runtime environment</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Managed access to the flow as an API and set up the security and rate limits</a:t>
            </a: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 Demonstrated how a developer can use the API Portal to perform self-service consumption of the API </a:t>
            </a:r>
            <a:br>
              <a:rPr lang="en-US" sz="2001" b="0" i="0" kern="1200" dirty="0">
                <a:solidFill>
                  <a:schemeClr val="bg1"/>
                </a:solidFill>
                <a:effectLst/>
                <a:latin typeface="IBM Plex Sans" panose="020B0503050203000203" pitchFamily="34" charset="0"/>
                <a:ea typeface="+mn-ea"/>
                <a:cs typeface="+mn-cs"/>
              </a:rPr>
            </a:b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From a business perspective we used APIs and application integrations to automate a series of steps to: obtain and validate input information from a customer with a concern, open a case in Salesforce, attach the incoming information to the case, analyze the tone of the situation, and respond to the customer with the case number and expected date for resolution. </a:t>
            </a:r>
            <a:br>
              <a:rPr lang="en-US" sz="2001" b="0" i="0" kern="1200" dirty="0">
                <a:solidFill>
                  <a:schemeClr val="bg1"/>
                </a:solidFill>
                <a:effectLst/>
                <a:latin typeface="IBM Plex Sans" panose="020B0503050203000203" pitchFamily="34" charset="0"/>
                <a:ea typeface="+mn-ea"/>
                <a:cs typeface="+mn-cs"/>
              </a:rPr>
            </a:br>
            <a:br>
              <a:rPr lang="en-US" sz="2001" b="0" i="0" kern="1200" dirty="0">
                <a:solidFill>
                  <a:schemeClr val="bg1"/>
                </a:solidFill>
                <a:effectLst/>
                <a:latin typeface="IBM Plex Sans" panose="020B0503050203000203" pitchFamily="34" charset="0"/>
                <a:ea typeface="+mn-ea"/>
                <a:cs typeface="+mn-cs"/>
              </a:rPr>
            </a:br>
            <a:r>
              <a:rPr lang="en-US" sz="2001" b="0" i="0" kern="1200" dirty="0">
                <a:solidFill>
                  <a:schemeClr val="bg1"/>
                </a:solidFill>
                <a:effectLst/>
                <a:latin typeface="IBM Plex Sans" panose="020B0503050203000203" pitchFamily="34" charset="0"/>
                <a:ea typeface="+mn-ea"/>
                <a:cs typeface="+mn-cs"/>
              </a:rPr>
              <a:t>The customer expressing a concern or needing assistance obtains rapid response to their interaction and the confidence that your business is handling their request.</a:t>
            </a:r>
            <a:br>
              <a:rPr lang="en-US" sz="2001" b="0" i="0" kern="1200" dirty="0">
                <a:solidFill>
                  <a:schemeClr val="bg1"/>
                </a:solidFill>
                <a:effectLst/>
                <a:latin typeface="IBM Plex Sans" panose="020B0503050203000203" pitchFamily="34" charset="0"/>
                <a:ea typeface="+mn-ea"/>
                <a:cs typeface="+mn-cs"/>
              </a:rPr>
            </a:br>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5</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53957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6E2E38B8-B0B4-AD41-AC6E-B781F46A9FD3}" type="slidenum">
              <a:rPr lang="en-US" smtClean="0"/>
              <a:pPr/>
              <a:t>6</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543931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5"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87625" y="9394846"/>
            <a:ext cx="1043178" cy="413965"/>
          </a:xfrm>
          <a:prstGeom prst="rect">
            <a:avLst/>
          </a:prstGeom>
        </p:spPr>
      </p:pic>
    </p:spTree>
    <p:extLst>
      <p:ext uri="{BB962C8B-B14F-4D97-AF65-F5344CB8AC3E}">
        <p14:creationId xmlns:p14="http://schemas.microsoft.com/office/powerpoint/2010/main" val="32865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pic>
        <p:nvPicPr>
          <p:cNvPr id="6"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87625" y="9393796"/>
            <a:ext cx="1043178" cy="416601"/>
          </a:xfrm>
          <a:prstGeom prst="rect">
            <a:avLst/>
          </a:prstGeom>
        </p:spPr>
      </p:pic>
      <p:sp>
        <p:nvSpPr>
          <p:cNvPr id="5" name="Text Placeholder 4">
            <a:extLst>
              <a:ext uri="{FF2B5EF4-FFF2-40B4-BE49-F238E27FC236}">
                <a16:creationId xmlns:a16="http://schemas.microsoft.com/office/drawing/2014/main" id="{28B417C0-833B-2A4C-A5E3-B2134B3D935A}"/>
              </a:ext>
            </a:extLst>
          </p:cNvPr>
          <p:cNvSpPr>
            <a:spLocks noGrp="1"/>
          </p:cNvSpPr>
          <p:nvPr>
            <p:ph type="body" sz="quarter" idx="11"/>
          </p:nvPr>
        </p:nvSpPr>
        <p:spPr>
          <a:xfrm>
            <a:off x="54471888" y="476250"/>
            <a:ext cx="5226050"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158F9C30-C504-954F-B0F5-1AC3B9936692}"/>
              </a:ext>
            </a:extLst>
          </p:cNvPr>
          <p:cNvSpPr>
            <a:spLocks noGrp="1"/>
          </p:cNvSpPr>
          <p:nvPr>
            <p:ph type="body" sz="quarter" idx="12" hasCustomPrompt="1"/>
          </p:nvPr>
        </p:nvSpPr>
        <p:spPr>
          <a:xfrm>
            <a:off x="61036200" y="476250"/>
            <a:ext cx="5226050" cy="5949950"/>
          </a:xfrm>
        </p:spPr>
        <p:txBody>
          <a:bodyPr/>
          <a:lstStyle/>
          <a:p>
            <a:pPr lvl="4"/>
            <a:r>
              <a:rPr lang="en-US" dirty="0"/>
              <a:t>Fifth level</a:t>
            </a:r>
          </a:p>
        </p:txBody>
      </p:sp>
    </p:spTree>
    <p:extLst>
      <p:ext uri="{BB962C8B-B14F-4D97-AF65-F5344CB8AC3E}">
        <p14:creationId xmlns:p14="http://schemas.microsoft.com/office/powerpoint/2010/main" val="17945047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9144002" y="5148262"/>
            <a:ext cx="9144000" cy="5148263"/>
          </a:xfrm>
          <a:solidFill>
            <a:schemeClr val="accent3"/>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457200" y="366099"/>
            <a:ext cx="8229600" cy="600630"/>
          </a:xfrm>
        </p:spPr>
        <p:txBody>
          <a:bodyPr/>
          <a:lstStyle>
            <a:lvl1pPr>
              <a:defRPr sz="3200"/>
            </a:lvl1pPr>
          </a:lstStyle>
          <a:p>
            <a:pPr lvl="0"/>
            <a:r>
              <a:rPr lang="en-US"/>
              <a:t>Click to edit Master text styles</a:t>
            </a:r>
          </a:p>
        </p:txBody>
      </p:sp>
      <p:sp>
        <p:nvSpPr>
          <p:cNvPr id="7" name="Text Placeholder 6"/>
          <p:cNvSpPr>
            <a:spLocks noGrp="1"/>
          </p:cNvSpPr>
          <p:nvPr>
            <p:ph type="body" sz="quarter" idx="14"/>
          </p:nvPr>
        </p:nvSpPr>
        <p:spPr>
          <a:xfrm>
            <a:off x="457200" y="2196593"/>
            <a:ext cx="8229600" cy="6983923"/>
          </a:xfrm>
        </p:spPr>
        <p:txBody>
          <a:bodyPr/>
          <a:lstStyle>
            <a:lvl1pPr>
              <a:defRPr sz="32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13716000" y="0"/>
            <a:ext cx="4572000" cy="5148263"/>
          </a:xfrm>
          <a:solidFill>
            <a:schemeClr val="bg1"/>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9144000" y="0"/>
            <a:ext cx="4572000" cy="5148263"/>
          </a:xfrm>
          <a:solidFill>
            <a:schemeClr val="accent2"/>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9" name="Footer Placeholder 8">
            <a:extLst>
              <a:ext uri="{FF2B5EF4-FFF2-40B4-BE49-F238E27FC236}">
                <a16:creationId xmlns:a16="http://schemas.microsoft.com/office/drawing/2014/main" id="{A614DAAB-C978-CC47-90CA-B23CDDFEECAF}"/>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14042941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9144002" y="5148262"/>
            <a:ext cx="9144000" cy="5148263"/>
          </a:xfrm>
          <a:solidFill>
            <a:schemeClr val="accent3"/>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Content Placeholder 7"/>
          <p:cNvSpPr>
            <a:spLocks noGrp="1"/>
          </p:cNvSpPr>
          <p:nvPr>
            <p:ph sz="quarter" idx="15"/>
          </p:nvPr>
        </p:nvSpPr>
        <p:spPr>
          <a:xfrm>
            <a:off x="13716000" y="0"/>
            <a:ext cx="4572000" cy="5148263"/>
          </a:xfrm>
          <a:solidFill>
            <a:schemeClr val="accent2"/>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9144000" y="0"/>
            <a:ext cx="4572000" cy="5148263"/>
          </a:xfrm>
          <a:solidFill>
            <a:schemeClr val="tx1"/>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5148263"/>
            <a:ext cx="9144000" cy="4226660"/>
          </a:xfrm>
          <a:solidFill>
            <a:schemeClr val="tx1"/>
          </a:solidFill>
        </p:spPr>
        <p:txBody>
          <a:bodyPr lIns="228600" tIns="192024" rIns="228600" bIns="228600"/>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9143998" cy="5148265"/>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F73E89CC-A6B4-884D-A219-3DD33A964ED5}"/>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046365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13715996" y="5148262"/>
            <a:ext cx="4572000" cy="5148263"/>
          </a:xfrm>
          <a:solidFill>
            <a:schemeClr val="accent4">
              <a:lumMod val="60000"/>
              <a:lumOff val="40000"/>
            </a:schemeClr>
          </a:solidFill>
        </p:spPr>
        <p:txBody>
          <a:bodyPr lIns="228600" tIns="192024" rIns="228600" bIns="228600"/>
          <a:lstStyle>
            <a:lvl1pPr>
              <a:defRPr sz="2800">
                <a:solidFill>
                  <a:schemeClr val="bg1"/>
                </a:solidFill>
              </a:defRPr>
            </a:lvl1pPr>
          </a:lstStyle>
          <a:p>
            <a:pPr lvl="0"/>
            <a:r>
              <a:rPr lang="en-US"/>
              <a:t>Click to edit Master text styles</a:t>
            </a:r>
          </a:p>
        </p:txBody>
      </p:sp>
      <p:sp>
        <p:nvSpPr>
          <p:cNvPr id="10" name="Content Placeholder 9"/>
          <p:cNvSpPr>
            <a:spLocks noGrp="1"/>
          </p:cNvSpPr>
          <p:nvPr>
            <p:ph sz="quarter" idx="16"/>
          </p:nvPr>
        </p:nvSpPr>
        <p:spPr>
          <a:xfrm>
            <a:off x="4572000" y="5148262"/>
            <a:ext cx="4572000" cy="5148263"/>
          </a:xfrm>
          <a:solidFill>
            <a:schemeClr val="accent3"/>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9144003" y="5148262"/>
            <a:ext cx="4571994" cy="5148263"/>
          </a:xfrm>
          <a:solidFill>
            <a:schemeClr val="accent4"/>
          </a:solidFill>
        </p:spPr>
        <p:txBody>
          <a:bodyPr lIns="228600" tIns="192024" rIns="228600" bIns="228600"/>
          <a:lstStyle>
            <a:lvl1pPr>
              <a:defRPr sz="28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5148262"/>
            <a:ext cx="4572000" cy="5148263"/>
          </a:xfrm>
          <a:solidFill>
            <a:schemeClr val="accent2"/>
          </a:solidFill>
        </p:spPr>
        <p:txBody>
          <a:bodyPr lIns="228600" tIns="192024" rIns="228600" bIns="228600"/>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18287998" cy="5148265"/>
          </a:xfrm>
          <a:solidFill>
            <a:schemeClr val="tx1"/>
          </a:solidFill>
        </p:spPr>
        <p:txBody>
          <a:bodyPr lIns="228600" tIns="155448" rIns="228600" bIns="228600"/>
          <a:lstStyle>
            <a:lvl1pPr>
              <a:defRPr sz="9600">
                <a:solidFill>
                  <a:schemeClr val="bg2"/>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B788421B-6141-D048-9F54-87F8A049DB0C}"/>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121019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18287998" cy="2583668"/>
          </a:xfrm>
          <a:solidFill>
            <a:schemeClr val="tx1"/>
          </a:solidFill>
        </p:spPr>
        <p:txBody>
          <a:bodyPr lIns="228600" tIns="201168" rIns="228600" bIns="228600"/>
          <a:lstStyle>
            <a:lvl1pPr>
              <a:defRPr sz="4800">
                <a:solidFill>
                  <a:schemeClr val="bg2"/>
                </a:solidFill>
              </a:defRPr>
            </a:lvl1pPr>
          </a:lstStyle>
          <a:p>
            <a:r>
              <a:rPr lang="en-US"/>
              <a:t>Click to edit Master title style</a:t>
            </a:r>
            <a:endParaRPr lang="en-US" dirty="0"/>
          </a:p>
        </p:txBody>
      </p:sp>
      <p:sp>
        <p:nvSpPr>
          <p:cNvPr id="5" name="Footer Placeholder 8">
            <a:extLst>
              <a:ext uri="{FF2B5EF4-FFF2-40B4-BE49-F238E27FC236}">
                <a16:creationId xmlns:a16="http://schemas.microsoft.com/office/drawing/2014/main" id="{3AD2D5BE-0535-5B4A-B450-B7F0C00C9DC5}"/>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7016805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5720292"/>
            <a:ext cx="4572000" cy="4576233"/>
          </a:xfrm>
          <a:solidFill>
            <a:schemeClr val="tx1"/>
          </a:solidFill>
        </p:spPr>
        <p:txBody>
          <a:bodyPr lIns="228600" tIns="155448" rIns="228600" bIns="228600"/>
          <a:lstStyle>
            <a:lvl1pPr>
              <a:defRPr>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8">
            <a:extLst>
              <a:ext uri="{FF2B5EF4-FFF2-40B4-BE49-F238E27FC236}">
                <a16:creationId xmlns:a16="http://schemas.microsoft.com/office/drawing/2014/main" id="{5077B903-3C54-BD41-8F7E-9FFB1C14BB5C}"/>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11293559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
            <a:ext cx="4572000" cy="10296525"/>
          </a:xfrm>
          <a:solidFill>
            <a:schemeClr val="tx1"/>
          </a:solidFill>
        </p:spPr>
        <p:txBody>
          <a:bodyPr lIns="228600" tIns="192024" rIns="228600" bIns="228600"/>
          <a:lstStyle>
            <a:lvl1pPr>
              <a:defRPr sz="32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4572000" y="0"/>
            <a:ext cx="4572000" cy="10296525"/>
          </a:xfrm>
          <a:solidFill>
            <a:schemeClr val="accent2"/>
          </a:solidFill>
        </p:spPr>
        <p:txBody>
          <a:bodyPr lIns="228600" tIns="192024" rIns="228600" bIns="228600"/>
          <a:lstStyle>
            <a:lvl1pPr>
              <a:defRPr sz="28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9144000" y="0"/>
            <a:ext cx="4572000" cy="10296525"/>
          </a:xfrm>
          <a:solidFill>
            <a:schemeClr val="accent3"/>
          </a:solidFill>
        </p:spPr>
        <p:txBody>
          <a:bodyPr lIns="228600" tIns="192024" rIns="228600" bIns="228600"/>
          <a:lstStyle>
            <a:lvl1pPr>
              <a:defRPr sz="28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13716000" y="0"/>
            <a:ext cx="4572000" cy="10296525"/>
          </a:xfrm>
          <a:solidFill>
            <a:schemeClr val="accent4"/>
          </a:solidFill>
        </p:spPr>
        <p:txBody>
          <a:bodyPr lIns="228600" tIns="192024" rIns="228600" bIns="228600"/>
          <a:lstStyle>
            <a:lvl1pPr>
              <a:defRPr sz="28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Footer Placeholder 8">
            <a:extLst>
              <a:ext uri="{FF2B5EF4-FFF2-40B4-BE49-F238E27FC236}">
                <a16:creationId xmlns:a16="http://schemas.microsoft.com/office/drawing/2014/main" id="{ED53B093-D96D-B84A-896F-A825E3DAA9DF}"/>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748006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57200" y="2196593"/>
            <a:ext cx="3657600" cy="7009374"/>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40D6DE39-9E6E-454D-A805-DE2FA7B21D90}"/>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5330661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457200" y="2235044"/>
            <a:ext cx="3657600" cy="6915197"/>
          </a:xfrm>
        </p:spPr>
        <p:txBody>
          <a:bodyPr/>
          <a:lstStyle>
            <a:lvl1pPr>
              <a:defRPr sz="28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5029200" y="1334735"/>
            <a:ext cx="12801600" cy="765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a:extLst>
              <a:ext uri="{FF2B5EF4-FFF2-40B4-BE49-F238E27FC236}">
                <a16:creationId xmlns:a16="http://schemas.microsoft.com/office/drawing/2014/main" id="{C97A6B66-E323-3F45-A6B8-399DEBFC3215}"/>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18547152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457200" y="2235044"/>
            <a:ext cx="3657600" cy="6915197"/>
          </a:xfrm>
        </p:spPr>
        <p:txBody>
          <a:bodyPr/>
          <a:lstStyle>
            <a:lvl1pPr>
              <a:defRPr sz="28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a:extLst>
              <a:ext uri="{FF2B5EF4-FFF2-40B4-BE49-F238E27FC236}">
                <a16:creationId xmlns:a16="http://schemas.microsoft.com/office/drawing/2014/main" id="{7A689432-1A17-8F44-B9CB-37E7C04A26EE}"/>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525157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457200" y="2196592"/>
            <a:ext cx="3657600" cy="7010789"/>
          </a:xfrm>
        </p:spPr>
        <p:txBody>
          <a:bodyPr/>
          <a:lstStyle>
            <a:lvl1pPr>
              <a:defRPr sz="3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5029200" y="2251507"/>
            <a:ext cx="3657600" cy="6919265"/>
          </a:xfrm>
        </p:spPr>
        <p:txBody>
          <a:bodyPr/>
          <a:lstStyle>
            <a:lvl1pPr>
              <a:defRPr sz="2800"/>
            </a:lvl1pPr>
            <a:lvl2pPr marL="0" indent="0">
              <a:buNone/>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9144000" y="0"/>
            <a:ext cx="9144000" cy="10296525"/>
          </a:xfrm>
        </p:spPr>
        <p:txBody>
          <a:bodyPr/>
          <a:lstStyle/>
          <a:p>
            <a:r>
              <a:rPr lang="en-US"/>
              <a:t>Click icon to add picture</a:t>
            </a:r>
          </a:p>
        </p:txBody>
      </p:sp>
      <p:sp>
        <p:nvSpPr>
          <p:cNvPr id="8" name="Footer Placeholder 8">
            <a:extLst>
              <a:ext uri="{FF2B5EF4-FFF2-40B4-BE49-F238E27FC236}">
                <a16:creationId xmlns:a16="http://schemas.microsoft.com/office/drawing/2014/main" id="{CDCDAE95-2EF4-214A-9FD5-B0618A730CEC}"/>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91352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44123976-2A5D-4F4E-AFA7-2B4E15E734B3}"/>
              </a:ext>
            </a:extLst>
          </p:cNvPr>
          <p:cNvSpPr>
            <a:spLocks noGrp="1"/>
          </p:cNvSpPr>
          <p:nvPr>
            <p:ph type="body" sz="quarter" idx="12"/>
          </p:nvPr>
        </p:nvSpPr>
        <p:spPr>
          <a:xfrm>
            <a:off x="54602063" y="476250"/>
            <a:ext cx="5748337"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22A16D73-BA7F-9949-BFD4-9E96BE9E27FF}"/>
              </a:ext>
            </a:extLst>
          </p:cNvPr>
          <p:cNvSpPr>
            <a:spLocks noGrp="1"/>
          </p:cNvSpPr>
          <p:nvPr>
            <p:ph type="body" sz="quarter" idx="13" hasCustomPrompt="1"/>
          </p:nvPr>
        </p:nvSpPr>
        <p:spPr>
          <a:xfrm>
            <a:off x="61417200" y="476250"/>
            <a:ext cx="5748337" cy="5949950"/>
          </a:xfrm>
        </p:spPr>
        <p:txBody>
          <a:bodyPr/>
          <a:lstStyle/>
          <a:p>
            <a:pPr lvl="4"/>
            <a:r>
              <a:rPr lang="en-US" dirty="0"/>
              <a:t>Fifth level</a:t>
            </a:r>
          </a:p>
        </p:txBody>
      </p:sp>
    </p:spTree>
    <p:extLst>
      <p:ext uri="{BB962C8B-B14F-4D97-AF65-F5344CB8AC3E}">
        <p14:creationId xmlns:p14="http://schemas.microsoft.com/office/powerpoint/2010/main" val="6700742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457200" y="2196592"/>
            <a:ext cx="3657600" cy="7010789"/>
          </a:xfrm>
        </p:spPr>
        <p:txBody>
          <a:bodyPr/>
          <a:lstStyle>
            <a:lvl1pPr>
              <a:defRPr sz="3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5029200" y="2234093"/>
            <a:ext cx="3657600" cy="6919265"/>
          </a:xfrm>
        </p:spPr>
        <p:txBody>
          <a:bodyPr/>
          <a:lstStyle>
            <a:lvl1pPr>
              <a:defRPr sz="2800"/>
            </a:lvl1pPr>
            <a:lvl2pPr marL="0" indent="0">
              <a:buNone/>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9400784" y="2105067"/>
            <a:ext cx="8430016" cy="6919265"/>
          </a:xfrm>
        </p:spPr>
        <p:txBody>
          <a:bodyPr/>
          <a:lstStyle>
            <a:lvl1pPr marL="234950" indent="-234950">
              <a:tabLst/>
              <a:defRPr sz="4800"/>
            </a:lvl1pPr>
            <a:lvl2pPr marL="0" indent="0">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a:extLst>
              <a:ext uri="{FF2B5EF4-FFF2-40B4-BE49-F238E27FC236}">
                <a16:creationId xmlns:a16="http://schemas.microsoft.com/office/drawing/2014/main" id="{05016115-F3A1-244F-982B-EAB61A7472CB}"/>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92876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57200" y="384405"/>
            <a:ext cx="3657600" cy="8826155"/>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5029200" y="451267"/>
            <a:ext cx="12801600" cy="9203314"/>
          </a:xfrm>
        </p:spPr>
        <p:txBody>
          <a:bodyPr/>
          <a:lstStyle/>
          <a:p>
            <a:r>
              <a:rPr lang="en-US"/>
              <a:t>Click icon to add table</a:t>
            </a:r>
          </a:p>
        </p:txBody>
      </p:sp>
      <p:sp>
        <p:nvSpPr>
          <p:cNvPr id="8" name="Footer Placeholder 8">
            <a:extLst>
              <a:ext uri="{FF2B5EF4-FFF2-40B4-BE49-F238E27FC236}">
                <a16:creationId xmlns:a16="http://schemas.microsoft.com/office/drawing/2014/main" id="{6DDC72E9-82DD-E145-BB92-60E0E02EB175}"/>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41560925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8">
            <a:extLst>
              <a:ext uri="{FF2B5EF4-FFF2-40B4-BE49-F238E27FC236}">
                <a16:creationId xmlns:a16="http://schemas.microsoft.com/office/drawing/2014/main" id="{EDCA8F98-7CE4-9740-9836-7F20BEF2AED4}"/>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462879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61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713037"/>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57200" y="2288117"/>
            <a:ext cx="8229600" cy="7175534"/>
          </a:xfrm>
        </p:spPr>
        <p:txBody>
          <a:bodyPr/>
          <a:lstStyle>
            <a:lvl1pPr marL="0" indent="0">
              <a:spcBef>
                <a:spcPts val="0"/>
              </a:spcBef>
              <a:tabLst>
                <a:tab pos="7880350" algn="dec"/>
              </a:tabLst>
              <a:defRPr sz="2200"/>
            </a:lvl1pPr>
            <a:lvl2pPr marL="346076" indent="-346076">
              <a:spcBef>
                <a:spcPts val="0"/>
              </a:spcBef>
              <a:tabLst/>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100000"/>
              </a:lnSpc>
              <a:spcBef>
                <a:spcPts val="0"/>
              </a:spcBef>
              <a:spcAft>
                <a:spcPts val="0"/>
              </a:spcAft>
              <a:buClrTx/>
              <a:buSzTx/>
              <a:buFont typeface="Arial"/>
              <a:buNone/>
              <a:tabLst>
                <a:tab pos="8046720" algn="r"/>
              </a:tabLst>
              <a:defRPr/>
            </a:pPr>
            <a:r>
              <a:rPr lang="en-US"/>
              <a:t>Click to edit Master text styles</a:t>
            </a:r>
          </a:p>
        </p:txBody>
      </p:sp>
      <p:sp>
        <p:nvSpPr>
          <p:cNvPr id="7" name="Footer Placeholder 8">
            <a:extLst>
              <a:ext uri="{FF2B5EF4-FFF2-40B4-BE49-F238E27FC236}">
                <a16:creationId xmlns:a16="http://schemas.microsoft.com/office/drawing/2014/main" id="{6E9D833D-8078-3D40-A561-29993B0E0FB0}"/>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458252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51906" y="4376350"/>
            <a:ext cx="2584188" cy="1053168"/>
          </a:xfrm>
          <a:prstGeom prst="rect">
            <a:avLst/>
          </a:prstGeom>
        </p:spPr>
      </p:pic>
      <p:sp>
        <p:nvSpPr>
          <p:cNvPr id="5" name="Footer Placeholder 8">
            <a:extLst>
              <a:ext uri="{FF2B5EF4-FFF2-40B4-BE49-F238E27FC236}">
                <a16:creationId xmlns:a16="http://schemas.microsoft.com/office/drawing/2014/main" id="{7C068F36-BF8C-C843-9304-05B6544A33AE}"/>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17240027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ver Slide">
    <p:bg>
      <p:bgPr>
        <a:gradFill>
          <a:gsLst>
            <a:gs pos="0">
              <a:schemeClr val="accent2"/>
            </a:gs>
            <a:gs pos="100000">
              <a:schemeClr val="tx1"/>
            </a:gs>
          </a:gsLst>
          <a:lin ang="0" scaled="0"/>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9665005"/>
            <a:ext cx="12801600" cy="274574"/>
          </a:xfrm>
        </p:spPr>
        <p:txBody>
          <a:bodyPr/>
          <a:lstStyle>
            <a:lvl1pPr>
              <a:defRPr>
                <a:solidFill>
                  <a:schemeClr val="bg2"/>
                </a:solidFill>
              </a:defRPr>
            </a:lvl1pPr>
          </a:lstStyle>
          <a:p>
            <a:r>
              <a:rPr lang="en-US"/>
              <a:t>IBM Cloud/November 2018 / © 2018 IBM Corporation</a:t>
            </a:r>
          </a:p>
        </p:txBody>
      </p:sp>
      <p:sp>
        <p:nvSpPr>
          <p:cNvPr id="4" name="Title 3"/>
          <p:cNvSpPr>
            <a:spLocks noGrp="1"/>
          </p:cNvSpPr>
          <p:nvPr>
            <p:ph type="title"/>
          </p:nvPr>
        </p:nvSpPr>
        <p:spPr>
          <a:xfrm>
            <a:off x="457201" y="407941"/>
            <a:ext cx="8229602" cy="8966983"/>
          </a:xfrm>
        </p:spPr>
        <p:txBody>
          <a:bodyPr/>
          <a:lstStyle>
            <a:lvl1pPr>
              <a:lnSpc>
                <a:spcPct val="90000"/>
              </a:lnSpc>
              <a:defRPr sz="4800" b="0">
                <a:solidFill>
                  <a:schemeClr val="bg2"/>
                </a:solidFill>
              </a:defRPr>
            </a:lvl1pPr>
          </a:lstStyle>
          <a:p>
            <a:r>
              <a:rPr lang="en-US" dirty="0"/>
              <a:t>Click to edit Master title style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87625" y="483050"/>
            <a:ext cx="1043178" cy="423302"/>
          </a:xfrm>
          <a:prstGeom prst="rect">
            <a:avLst/>
          </a:prstGeom>
        </p:spPr>
      </p:pic>
      <p:pic>
        <p:nvPicPr>
          <p:cNvPr id="9" name="BCK_PEG_[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96" y="3246253"/>
            <a:ext cx="4298808" cy="3804023"/>
          </a:xfrm>
          <a:prstGeom prst="rect">
            <a:avLst/>
          </a:prstGeom>
          <a:ln w="12700">
            <a:miter lim="400000"/>
          </a:ln>
        </p:spPr>
      </p:pic>
      <p:pic>
        <p:nvPicPr>
          <p:cNvPr id="3" name="Picture 2">
            <a:extLst>
              <a:ext uri="{FF2B5EF4-FFF2-40B4-BE49-F238E27FC236}">
                <a16:creationId xmlns:a16="http://schemas.microsoft.com/office/drawing/2014/main" id="{7BC1E7D1-F892-4F54-ACCB-873945D3AFED}"/>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4063330" y="8889168"/>
            <a:ext cx="3639880" cy="913127"/>
          </a:xfrm>
          <a:prstGeom prst="rect">
            <a:avLst/>
          </a:prstGeom>
        </p:spPr>
      </p:pic>
    </p:spTree>
    <p:extLst>
      <p:ext uri="{BB962C8B-B14F-4D97-AF65-F5344CB8AC3E}">
        <p14:creationId xmlns:p14="http://schemas.microsoft.com/office/powerpoint/2010/main" val="2428848532"/>
      </p:ext>
    </p:extLst>
  </p:cSld>
  <p:clrMapOvr>
    <a:masterClrMapping/>
  </p:clrMapOvr>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r>
              <a:rPr lang="en-US">
                <a:solidFill>
                  <a:srgbClr val="000000"/>
                </a:solidFill>
              </a:rPr>
              <a:t>Think 2018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457200" y="402708"/>
            <a:ext cx="8229600" cy="8995826"/>
          </a:xfrm>
        </p:spPr>
        <p:txBody>
          <a:bodyPr/>
          <a:lstStyle>
            <a:lvl1pPr>
              <a:lnSpc>
                <a:spcPct val="90000"/>
              </a:lnSpc>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3865723676"/>
      </p:ext>
    </p:extLst>
  </p:cSld>
  <p:clrMapOvr>
    <a:masterClrMapping/>
  </p:clrMapOvr>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713037"/>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457200" y="2249981"/>
            <a:ext cx="8229600" cy="7175534"/>
          </a:xfrm>
        </p:spPr>
        <p:txBody>
          <a:bodyPr/>
          <a:lstStyle>
            <a:lvl1pPr marL="0" indent="0">
              <a:spcBef>
                <a:spcPts val="0"/>
              </a:spcBef>
              <a:tabLst>
                <a:tab pos="7880152" algn="dec"/>
              </a:tabLst>
              <a:defRPr/>
            </a:lvl1pPr>
            <a:lvl2pPr marL="346068" indent="-346068">
              <a:spcBef>
                <a:spcPts val="0"/>
              </a:spcBef>
              <a:tabLst/>
              <a:defRPr/>
            </a:lvl2pPr>
            <a:lvl3pPr>
              <a:spcBef>
                <a:spcPts val="0"/>
              </a:spcBef>
              <a:defRPr/>
            </a:lvl3pPr>
            <a:lvl4pPr>
              <a:spcBef>
                <a:spcPts val="0"/>
              </a:spcBef>
              <a:defRPr/>
            </a:lvl4pPr>
            <a:lvl5pPr>
              <a:spcBef>
                <a:spcPts val="0"/>
              </a:spcBef>
              <a:defRPr/>
            </a:lvl5pPr>
          </a:lstStyle>
          <a:p>
            <a:pPr marL="0" marR="0" lvl="0" indent="0" algn="l" defTabSz="914378" rtl="0" eaLnBrk="1" fontAlgn="auto" latinLnBrk="0" hangingPunct="1">
              <a:lnSpc>
                <a:spcPct val="100000"/>
              </a:lnSpc>
              <a:spcBef>
                <a:spcPts val="0"/>
              </a:spcBef>
              <a:spcAft>
                <a:spcPts val="0"/>
              </a:spcAft>
              <a:buClrTx/>
              <a:buSzTx/>
              <a:buFont typeface="Arial"/>
              <a:buNone/>
              <a:tabLst>
                <a:tab pos="8046520" algn="r"/>
              </a:tabLst>
              <a:defRPr/>
            </a:pPr>
            <a:r>
              <a:rPr lang="en-US" dirty="0"/>
              <a:t>Edit Master text styles</a:t>
            </a:r>
          </a:p>
          <a:p>
            <a:pPr marL="0" marR="0" lvl="1" indent="0" algn="l" defTabSz="914378" rtl="0" eaLnBrk="1" fontAlgn="auto" latinLnBrk="0" hangingPunct="1">
              <a:lnSpc>
                <a:spcPct val="100000"/>
              </a:lnSpc>
              <a:spcBef>
                <a:spcPts val="0"/>
              </a:spcBef>
              <a:spcAft>
                <a:spcPts val="0"/>
              </a:spcAft>
              <a:buClrTx/>
              <a:buSzTx/>
              <a:buFont typeface="Arial"/>
              <a:buNone/>
              <a:tabLst>
                <a:tab pos="8046520" algn="r"/>
              </a:tabLst>
              <a:defRPr/>
            </a:pPr>
            <a:r>
              <a:rPr lang="en-US" dirty="0"/>
              <a:t>Second level</a:t>
            </a:r>
          </a:p>
          <a:p>
            <a:pPr marL="0" marR="0" lvl="2" indent="0" algn="l" defTabSz="914378" rtl="0" eaLnBrk="1" fontAlgn="auto" latinLnBrk="0" hangingPunct="1">
              <a:lnSpc>
                <a:spcPct val="100000"/>
              </a:lnSpc>
              <a:spcBef>
                <a:spcPts val="0"/>
              </a:spcBef>
              <a:spcAft>
                <a:spcPts val="0"/>
              </a:spcAft>
              <a:buClrTx/>
              <a:buSzTx/>
              <a:buFont typeface="Arial"/>
              <a:buNone/>
              <a:tabLst>
                <a:tab pos="8046520" algn="r"/>
              </a:tabLst>
              <a:defRPr/>
            </a:pPr>
            <a:r>
              <a:rPr lang="en-US" dirty="0"/>
              <a:t>Third level</a:t>
            </a:r>
          </a:p>
          <a:p>
            <a:pPr marL="0" marR="0" lvl="3" indent="0" algn="l" defTabSz="914378" rtl="0" eaLnBrk="1" fontAlgn="auto" latinLnBrk="0" hangingPunct="1">
              <a:lnSpc>
                <a:spcPct val="100000"/>
              </a:lnSpc>
              <a:spcBef>
                <a:spcPts val="0"/>
              </a:spcBef>
              <a:spcAft>
                <a:spcPts val="0"/>
              </a:spcAft>
              <a:buClrTx/>
              <a:buSzTx/>
              <a:buFont typeface="Arial"/>
              <a:buNone/>
              <a:tabLst>
                <a:tab pos="8046520" algn="r"/>
              </a:tabLst>
              <a:defRPr/>
            </a:pPr>
            <a:r>
              <a:rPr lang="en-US" dirty="0"/>
              <a:t>Fourth level</a:t>
            </a:r>
          </a:p>
          <a:p>
            <a:pPr marL="0" marR="0" lvl="4" indent="0" algn="l" defTabSz="914378" rtl="0" eaLnBrk="1" fontAlgn="auto" latinLnBrk="0" hangingPunct="1">
              <a:lnSpc>
                <a:spcPct val="100000"/>
              </a:lnSpc>
              <a:spcBef>
                <a:spcPts val="0"/>
              </a:spcBef>
              <a:spcAft>
                <a:spcPts val="0"/>
              </a:spcAft>
              <a:buClrTx/>
              <a:buSzTx/>
              <a:buFont typeface="Arial"/>
              <a:buNone/>
              <a:tabLst>
                <a:tab pos="8046520" algn="r"/>
              </a:tabLst>
              <a:defRPr/>
            </a:pPr>
            <a:r>
              <a:rPr lang="en-US" dirty="0"/>
              <a:t>Fifth level</a:t>
            </a:r>
          </a:p>
        </p:txBody>
      </p:sp>
      <p:sp>
        <p:nvSpPr>
          <p:cNvPr id="7" name="Text Placeholder 6"/>
          <p:cNvSpPr>
            <a:spLocks noGrp="1"/>
          </p:cNvSpPr>
          <p:nvPr>
            <p:ph type="body" sz="quarter" idx="13"/>
          </p:nvPr>
        </p:nvSpPr>
        <p:spPr>
          <a:xfrm>
            <a:off x="9601200" y="2249981"/>
            <a:ext cx="8229600" cy="7175534"/>
          </a:xfrm>
        </p:spPr>
        <p:txBody>
          <a:bodyPr/>
          <a:lstStyle>
            <a:lvl1pPr marL="0" indent="0">
              <a:spcBef>
                <a:spcPts val="0"/>
              </a:spcBef>
              <a:tabLst>
                <a:tab pos="7880152"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378" rtl="0" eaLnBrk="1" fontAlgn="auto" latinLnBrk="0" hangingPunct="1">
              <a:lnSpc>
                <a:spcPct val="100000"/>
              </a:lnSpc>
              <a:spcBef>
                <a:spcPts val="2200"/>
              </a:spcBef>
              <a:spcAft>
                <a:spcPts val="0"/>
              </a:spcAft>
              <a:buClrTx/>
              <a:buSzTx/>
              <a:buFont typeface="Arial"/>
              <a:buNone/>
              <a:tabLst>
                <a:tab pos="8046520" algn="r"/>
              </a:tabLst>
              <a:defRPr/>
            </a:pPr>
            <a:r>
              <a:rPr lang="en-US" dirty="0"/>
              <a:t>Edit Master text styles</a:t>
            </a:r>
          </a:p>
          <a:p>
            <a:pPr marL="0" marR="0" lvl="1" indent="0" algn="l" defTabSz="914378" rtl="0" eaLnBrk="1" fontAlgn="auto" latinLnBrk="0" hangingPunct="1">
              <a:lnSpc>
                <a:spcPct val="100000"/>
              </a:lnSpc>
              <a:spcBef>
                <a:spcPts val="2200"/>
              </a:spcBef>
              <a:spcAft>
                <a:spcPts val="0"/>
              </a:spcAft>
              <a:buClrTx/>
              <a:buSzTx/>
              <a:buFont typeface="Arial"/>
              <a:buNone/>
              <a:tabLst>
                <a:tab pos="8046520" algn="r"/>
              </a:tabLst>
              <a:defRPr/>
            </a:pPr>
            <a:r>
              <a:rPr lang="en-US" dirty="0"/>
              <a:t>Second level</a:t>
            </a:r>
          </a:p>
          <a:p>
            <a:pPr marL="0" marR="0" lvl="2" indent="0" algn="l" defTabSz="914378" rtl="0" eaLnBrk="1" fontAlgn="auto" latinLnBrk="0" hangingPunct="1">
              <a:lnSpc>
                <a:spcPct val="100000"/>
              </a:lnSpc>
              <a:spcBef>
                <a:spcPts val="2200"/>
              </a:spcBef>
              <a:spcAft>
                <a:spcPts val="0"/>
              </a:spcAft>
              <a:buClrTx/>
              <a:buSzTx/>
              <a:buFont typeface="Arial"/>
              <a:buNone/>
              <a:tabLst>
                <a:tab pos="8046520" algn="r"/>
              </a:tabLst>
              <a:defRPr/>
            </a:pPr>
            <a:r>
              <a:rPr lang="en-US" dirty="0"/>
              <a:t>Third level</a:t>
            </a:r>
          </a:p>
          <a:p>
            <a:pPr marL="0" marR="0" lvl="3" indent="0" algn="l" defTabSz="914378" rtl="0" eaLnBrk="1" fontAlgn="auto" latinLnBrk="0" hangingPunct="1">
              <a:lnSpc>
                <a:spcPct val="100000"/>
              </a:lnSpc>
              <a:spcBef>
                <a:spcPts val="2200"/>
              </a:spcBef>
              <a:spcAft>
                <a:spcPts val="0"/>
              </a:spcAft>
              <a:buClrTx/>
              <a:buSzTx/>
              <a:buFont typeface="Arial"/>
              <a:buNone/>
              <a:tabLst>
                <a:tab pos="8046520" algn="r"/>
              </a:tabLst>
              <a:defRPr/>
            </a:pPr>
            <a:r>
              <a:rPr lang="en-US" dirty="0"/>
              <a:t>Fourth level</a:t>
            </a:r>
          </a:p>
          <a:p>
            <a:pPr marL="0" marR="0" lvl="4" indent="0" algn="l" defTabSz="914378" rtl="0" eaLnBrk="1" fontAlgn="auto" latinLnBrk="0" hangingPunct="1">
              <a:lnSpc>
                <a:spcPct val="100000"/>
              </a:lnSpc>
              <a:spcBef>
                <a:spcPts val="2200"/>
              </a:spcBef>
              <a:spcAft>
                <a:spcPts val="0"/>
              </a:spcAft>
              <a:buClrTx/>
              <a:buSzTx/>
              <a:buFont typeface="Arial"/>
              <a:buNone/>
              <a:tabLst>
                <a:tab pos="8046520" algn="r"/>
              </a:tabLst>
              <a:defRPr/>
            </a:pPr>
            <a:r>
              <a:rPr lang="en-US" dirty="0"/>
              <a:t>Fifth level</a:t>
            </a:r>
          </a:p>
        </p:txBody>
      </p:sp>
    </p:spTree>
    <p:extLst>
      <p:ext uri="{BB962C8B-B14F-4D97-AF65-F5344CB8AC3E}">
        <p14:creationId xmlns:p14="http://schemas.microsoft.com/office/powerpoint/2010/main" val="180323309"/>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21016"/>
            <a:ext cx="8229600" cy="2009473"/>
          </a:xfrm>
        </p:spPr>
        <p:txBody>
          <a:bodyPr/>
          <a:lstStyle>
            <a:lvl1pPr>
              <a:defRPr sz="32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000000"/>
                </a:solidFill>
              </a:rPr>
              <a:t>Think 2018 / DOC ID / Month XX, 2018 / © 2018 IBM Corporation</a:t>
            </a:r>
          </a:p>
        </p:txBody>
      </p:sp>
      <p:sp>
        <p:nvSpPr>
          <p:cNvPr id="8" name="Text Placeholder 7"/>
          <p:cNvSpPr>
            <a:spLocks noGrp="1"/>
          </p:cNvSpPr>
          <p:nvPr>
            <p:ph type="body" sz="quarter" idx="12"/>
          </p:nvPr>
        </p:nvSpPr>
        <p:spPr>
          <a:xfrm>
            <a:off x="288752" y="2033247"/>
            <a:ext cx="8229600" cy="6223677"/>
          </a:xfrm>
        </p:spPr>
        <p:txBody>
          <a:bodyPr/>
          <a:lstStyle>
            <a:lvl1pPr>
              <a:lnSpc>
                <a:spcPct val="90000"/>
              </a:lnSpc>
              <a:spcBef>
                <a:spcPts val="0"/>
              </a:spcBef>
              <a:defRPr sz="19200" b="1" baseline="0">
                <a:solidFill>
                  <a:schemeClr val="bg2"/>
                </a:solidFill>
                <a:latin typeface="+mj-lt"/>
                <a:ea typeface="IBM Plex Mono" charset="0"/>
                <a:cs typeface="IBM Plex Mono" charset="0"/>
              </a:defRPr>
            </a:lvl1pPr>
          </a:lstStyle>
          <a:p>
            <a:pPr lvl="0"/>
            <a:r>
              <a:rPr lang="en-US"/>
              <a:t>Edit Master text styles</a:t>
            </a:r>
          </a:p>
        </p:txBody>
      </p:sp>
    </p:spTree>
    <p:extLst>
      <p:ext uri="{BB962C8B-B14F-4D97-AF65-F5344CB8AC3E}">
        <p14:creationId xmlns:p14="http://schemas.microsoft.com/office/powerpoint/2010/main" val="135856151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779B74E1-FEBD-B54F-9E6D-5C695914D43A}"/>
              </a:ext>
            </a:extLst>
          </p:cNvPr>
          <p:cNvSpPr>
            <a:spLocks noGrp="1"/>
          </p:cNvSpPr>
          <p:nvPr>
            <p:ph type="body" sz="quarter" idx="14"/>
          </p:nvPr>
        </p:nvSpPr>
        <p:spPr>
          <a:xfrm>
            <a:off x="54602063" y="476250"/>
            <a:ext cx="6792912"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6BE375B8-F1C7-614F-9003-E30592DD73F5}"/>
              </a:ext>
            </a:extLst>
          </p:cNvPr>
          <p:cNvSpPr>
            <a:spLocks noGrp="1"/>
          </p:cNvSpPr>
          <p:nvPr>
            <p:ph type="body" sz="quarter" idx="15" hasCustomPrompt="1"/>
          </p:nvPr>
        </p:nvSpPr>
        <p:spPr>
          <a:xfrm>
            <a:off x="62026800" y="476250"/>
            <a:ext cx="6792912" cy="7226300"/>
          </a:xfrm>
        </p:spPr>
        <p:txBody>
          <a:bodyPr/>
          <a:lstStyle/>
          <a:p>
            <a:pPr lvl="4"/>
            <a:r>
              <a:rPr lang="en-US" dirty="0"/>
              <a:t>Fifth level</a:t>
            </a:r>
          </a:p>
        </p:txBody>
      </p:sp>
    </p:spTree>
    <p:extLst>
      <p:ext uri="{BB962C8B-B14F-4D97-AF65-F5344CB8AC3E}">
        <p14:creationId xmlns:p14="http://schemas.microsoft.com/office/powerpoint/2010/main" val="15853906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457200" y="421016"/>
            <a:ext cx="8229600" cy="2009473"/>
          </a:xfrm>
        </p:spPr>
        <p:txBody>
          <a:bodyPr/>
          <a:lstStyle>
            <a:lvl1pPr>
              <a:defRPr sz="32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000000"/>
                </a:solidFill>
              </a:rPr>
              <a:t>Think 2018 / DOC ID / Month XX, 2018 / © 2018 IBM Corporation</a:t>
            </a:r>
          </a:p>
        </p:txBody>
      </p:sp>
      <p:sp>
        <p:nvSpPr>
          <p:cNvPr id="8" name="Text Placeholder 7"/>
          <p:cNvSpPr>
            <a:spLocks noGrp="1"/>
          </p:cNvSpPr>
          <p:nvPr>
            <p:ph type="body" sz="quarter" idx="12"/>
          </p:nvPr>
        </p:nvSpPr>
        <p:spPr>
          <a:xfrm>
            <a:off x="288752" y="2033247"/>
            <a:ext cx="8229600" cy="6223677"/>
          </a:xfrm>
        </p:spPr>
        <p:txBody>
          <a:bodyPr/>
          <a:lstStyle>
            <a:lvl1pPr>
              <a:lnSpc>
                <a:spcPct val="90000"/>
              </a:lnSpc>
              <a:spcBef>
                <a:spcPts val="0"/>
              </a:spcBef>
              <a:defRPr sz="19200" b="1" baseline="0">
                <a:solidFill>
                  <a:schemeClr val="bg2"/>
                </a:solidFill>
                <a:latin typeface="+mj-lt"/>
                <a:ea typeface="IBM Plex Mono" charset="0"/>
                <a:cs typeface="IBM Plex Mono" charset="0"/>
              </a:defRPr>
            </a:lvl1pPr>
          </a:lstStyle>
          <a:p>
            <a:pPr lvl="0"/>
            <a:r>
              <a:rPr lang="en-US"/>
              <a:t>Edit Master text styles</a:t>
            </a:r>
          </a:p>
        </p:txBody>
      </p:sp>
      <p:sp>
        <p:nvSpPr>
          <p:cNvPr id="6" name="Picture Placeholder 5"/>
          <p:cNvSpPr>
            <a:spLocks noGrp="1"/>
          </p:cNvSpPr>
          <p:nvPr>
            <p:ph type="pic" sz="quarter" idx="13"/>
          </p:nvPr>
        </p:nvSpPr>
        <p:spPr>
          <a:xfrm>
            <a:off x="9144000" y="0"/>
            <a:ext cx="9144000" cy="10296525"/>
          </a:xfrm>
        </p:spPr>
        <p:txBody>
          <a:bodyPr/>
          <a:lstStyle>
            <a:lvl1pPr>
              <a:defRPr>
                <a:solidFill>
                  <a:schemeClr val="bg2"/>
                </a:solidFill>
              </a:defRPr>
            </a:lvl1pPr>
          </a:lstStyle>
          <a:p>
            <a:r>
              <a:rPr lang="en-US"/>
              <a:t>Click icon to add picture</a:t>
            </a:r>
          </a:p>
        </p:txBody>
      </p:sp>
    </p:spTree>
    <p:extLst>
      <p:ext uri="{BB962C8B-B14F-4D97-AF65-F5344CB8AC3E}">
        <p14:creationId xmlns:p14="http://schemas.microsoft.com/office/powerpoint/2010/main" val="3881996420"/>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312816" y="169562"/>
            <a:ext cx="17373600" cy="8955434"/>
          </a:xfrm>
        </p:spPr>
        <p:txBody>
          <a:bodyPr/>
          <a:lstStyle>
            <a:lvl1pPr>
              <a:lnSpc>
                <a:spcPct val="90000"/>
              </a:lnSpc>
              <a:defRPr sz="19200" b="1" i="0">
                <a:latin typeface="+mj-lt"/>
                <a:ea typeface="IBM Plex Mono" charset="0"/>
                <a:cs typeface="IBM Plex Mono" charset="0"/>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3040576342"/>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11"/>
            <a:ext cx="10374924" cy="9049982"/>
          </a:xfrm>
        </p:spPr>
        <p:txBody>
          <a:bodyPr/>
          <a:lstStyle>
            <a:lvl1pPr marL="234944" indent="-234944">
              <a:tabLst/>
              <a:defRPr>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4267594889"/>
      </p:ext>
    </p:extLst>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22"/>
            <a:ext cx="8229600" cy="866411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9601200" y="988467"/>
            <a:ext cx="8229600" cy="8407237"/>
          </a:xfrm>
        </p:spPr>
        <p:txBody>
          <a:bodyPr/>
          <a:lstStyle>
            <a:lvl1pPr>
              <a:spcBef>
                <a:spcPts val="2200"/>
              </a:spcBef>
              <a:spcAft>
                <a:spcPts val="0"/>
              </a:spcAft>
              <a:defRPr/>
            </a:lvl1pPr>
            <a:lvl2pPr>
              <a:spcBef>
                <a:spcPts val="2200"/>
              </a:spcBef>
              <a:defRPr/>
            </a:lvl2pPr>
            <a:lvl3pPr>
              <a:spcBef>
                <a:spcPts val="2200"/>
              </a:spcBef>
              <a:defRPr/>
            </a:lvl3pPr>
            <a:lvl4pPr>
              <a:spcBef>
                <a:spcPts val="2200"/>
              </a:spcBef>
              <a:defRPr/>
            </a:lvl4pPr>
            <a:lvl5pPr>
              <a:spcBef>
                <a:spcPts val="2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457200" y="401500"/>
            <a:ext cx="8229600" cy="600630"/>
          </a:xfrm>
        </p:spPr>
        <p:txBody>
          <a:bodyPr/>
          <a:lstStyle>
            <a:lvl1pPr>
              <a:defRPr sz="2200"/>
            </a:lvl1pPr>
          </a:lstStyle>
          <a:p>
            <a:pPr lvl="0"/>
            <a:r>
              <a:rPr lang="en-US" dirty="0"/>
              <a:t>Edit Master text styles</a:t>
            </a:r>
          </a:p>
        </p:txBody>
      </p:sp>
    </p:spTree>
    <p:extLst>
      <p:ext uri="{BB962C8B-B14F-4D97-AF65-F5344CB8AC3E}">
        <p14:creationId xmlns:p14="http://schemas.microsoft.com/office/powerpoint/2010/main" val="3211101788"/>
      </p:ext>
    </p:extLst>
  </p:cSld>
  <p:clrMapOvr>
    <a:masterClrMapping/>
  </p:clrMapOvr>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920493"/>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8" name="Text Placeholder 7"/>
          <p:cNvSpPr>
            <a:spLocks noGrp="1"/>
          </p:cNvSpPr>
          <p:nvPr>
            <p:ph type="body" sz="quarter" idx="12"/>
          </p:nvPr>
        </p:nvSpPr>
        <p:spPr>
          <a:xfrm>
            <a:off x="457200" y="2251510"/>
            <a:ext cx="8229600" cy="7178330"/>
          </a:xfrm>
        </p:spPr>
        <p:txBody>
          <a:bodyPr/>
          <a:lstStyle>
            <a:lvl1pPr>
              <a:spcBef>
                <a:spcPts val="0"/>
              </a:spcBef>
              <a:defRPr sz="2800"/>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9601200" y="2251510"/>
            <a:ext cx="8229600" cy="7178330"/>
          </a:xfrm>
        </p:spPr>
        <p:txBody>
          <a:bodyPr/>
          <a:lstStyle>
            <a:lvl1pPr>
              <a:spcBef>
                <a:spcPts val="0"/>
              </a:spcBef>
              <a:defRPr sz="2800"/>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6715356"/>
      </p:ext>
    </p:extLst>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22"/>
            <a:ext cx="12801600" cy="128134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9601200" y="2188965"/>
            <a:ext cx="8229600" cy="7185960"/>
          </a:xfrm>
        </p:spPr>
        <p:txBody>
          <a:bodyPr/>
          <a:lstStyle>
            <a:lvl1pPr>
              <a:defRPr sz="3200"/>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457200" y="402711"/>
            <a:ext cx="8229600" cy="600630"/>
          </a:xfrm>
        </p:spPr>
        <p:txBody>
          <a:bodyPr/>
          <a:lstStyle>
            <a:lvl1pPr>
              <a:defRPr sz="2200"/>
            </a:lvl1pPr>
          </a:lstStyle>
          <a:p>
            <a:pPr lvl="0"/>
            <a:r>
              <a:rPr lang="en-US" dirty="0"/>
              <a:t>Edit Master text styles</a:t>
            </a:r>
          </a:p>
        </p:txBody>
      </p:sp>
      <p:sp>
        <p:nvSpPr>
          <p:cNvPr id="7" name="Text Placeholder 6"/>
          <p:cNvSpPr>
            <a:spLocks noGrp="1"/>
          </p:cNvSpPr>
          <p:nvPr>
            <p:ph type="body" sz="quarter" idx="14"/>
          </p:nvPr>
        </p:nvSpPr>
        <p:spPr>
          <a:xfrm>
            <a:off x="457200" y="2188968"/>
            <a:ext cx="8229600" cy="7185958"/>
          </a:xfrm>
        </p:spPr>
        <p:txBody>
          <a:bodyPr/>
          <a:lstStyle>
            <a:lvl1pPr>
              <a:defRPr sz="3200"/>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80784"/>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005246"/>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US">
                <a:solidFill>
                  <a:srgbClr val="000000"/>
                </a:solidFill>
              </a:rPr>
              <a:t>Think 2018 / DOC ID / Month XX, 2018 / © 2018 IBM Corporation</a:t>
            </a:r>
          </a:p>
        </p:txBody>
      </p:sp>
      <p:sp>
        <p:nvSpPr>
          <p:cNvPr id="6" name="Content Placeholder 5"/>
          <p:cNvSpPr>
            <a:spLocks noGrp="1"/>
          </p:cNvSpPr>
          <p:nvPr>
            <p:ph sz="quarter" idx="12"/>
          </p:nvPr>
        </p:nvSpPr>
        <p:spPr>
          <a:xfrm>
            <a:off x="457200" y="1992883"/>
            <a:ext cx="8229600" cy="7382043"/>
          </a:xfrm>
        </p:spPr>
        <p:txBody>
          <a:bodyPr/>
          <a:lstStyle>
            <a:lvl1pPr>
              <a:defRPr sz="4800"/>
            </a:lvl1pPr>
          </a:lstStyle>
          <a:p>
            <a:pPr lvl="0"/>
            <a:r>
              <a:rPr lang="en-US" dirty="0"/>
              <a:t>Edit Master text styles</a:t>
            </a:r>
          </a:p>
        </p:txBody>
      </p:sp>
      <p:sp>
        <p:nvSpPr>
          <p:cNvPr id="8" name="Content Placeholder 7"/>
          <p:cNvSpPr>
            <a:spLocks noGrp="1"/>
          </p:cNvSpPr>
          <p:nvPr>
            <p:ph sz="quarter" idx="13"/>
          </p:nvPr>
        </p:nvSpPr>
        <p:spPr>
          <a:xfrm>
            <a:off x="9601200" y="2235367"/>
            <a:ext cx="8229600" cy="7139559"/>
          </a:xfrm>
        </p:spPr>
        <p:txBody>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8938626"/>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22"/>
            <a:ext cx="12801600" cy="128134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9601200" y="2188966"/>
            <a:ext cx="3657600" cy="7185958"/>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457200" y="402711"/>
            <a:ext cx="8229600" cy="600630"/>
          </a:xfrm>
        </p:spPr>
        <p:txBody>
          <a:bodyPr/>
          <a:lstStyle>
            <a:lvl1pPr>
              <a:defRPr sz="2200"/>
            </a:lvl1pPr>
          </a:lstStyle>
          <a:p>
            <a:pPr lvl="0"/>
            <a:r>
              <a:rPr lang="en-US" dirty="0"/>
              <a:t>Edit Master text styles</a:t>
            </a:r>
          </a:p>
        </p:txBody>
      </p:sp>
      <p:sp>
        <p:nvSpPr>
          <p:cNvPr id="7" name="Text Placeholder 6"/>
          <p:cNvSpPr>
            <a:spLocks noGrp="1"/>
          </p:cNvSpPr>
          <p:nvPr>
            <p:ph type="body" sz="quarter" idx="14"/>
          </p:nvPr>
        </p:nvSpPr>
        <p:spPr>
          <a:xfrm>
            <a:off x="457200" y="2188966"/>
            <a:ext cx="3657600" cy="7185958"/>
          </a:xfrm>
        </p:spPr>
        <p:txBody>
          <a:bodyPr/>
          <a:lstStyle>
            <a:lvl1pPr>
              <a:spcBef>
                <a:spcPts val="2200"/>
              </a:spcBef>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5029200" y="2188966"/>
            <a:ext cx="3657600" cy="7185958"/>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14173200" y="2188966"/>
            <a:ext cx="3657600" cy="7185958"/>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2673215"/>
      </p:ext>
    </p:extLst>
  </p:cSld>
  <p:clrMapOvr>
    <a:masterClrMapping/>
  </p:clrMapOvr>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9144000" y="0"/>
            <a:ext cx="9144000" cy="10296525"/>
          </a:xfrm>
        </p:spPr>
        <p:txBody>
          <a:bodyPr/>
          <a:lstStyle>
            <a:lvl1pPr>
              <a:defRPr/>
            </a:lvl1pPr>
          </a:lstStyle>
          <a:p>
            <a:r>
              <a:rPr lang="en-US"/>
              <a:t>Click icon to add picture</a:t>
            </a:r>
          </a:p>
        </p:txBody>
      </p:sp>
      <p:sp>
        <p:nvSpPr>
          <p:cNvPr id="2" name="Title 1"/>
          <p:cNvSpPr>
            <a:spLocks noGrp="1"/>
          </p:cNvSpPr>
          <p:nvPr>
            <p:ph type="title"/>
          </p:nvPr>
        </p:nvSpPr>
        <p:spPr>
          <a:xfrm>
            <a:off x="457200" y="823722"/>
            <a:ext cx="8229600" cy="128134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12" name="Text Placeholder 11"/>
          <p:cNvSpPr>
            <a:spLocks noGrp="1"/>
          </p:cNvSpPr>
          <p:nvPr>
            <p:ph type="body" sz="quarter" idx="13"/>
          </p:nvPr>
        </p:nvSpPr>
        <p:spPr>
          <a:xfrm>
            <a:off x="457200" y="402711"/>
            <a:ext cx="8229600" cy="600630"/>
          </a:xfrm>
        </p:spPr>
        <p:txBody>
          <a:bodyPr/>
          <a:lstStyle>
            <a:lvl1pPr>
              <a:defRPr sz="2200"/>
            </a:lvl1pPr>
          </a:lstStyle>
          <a:p>
            <a:pPr lvl="0"/>
            <a:r>
              <a:rPr lang="en-US" dirty="0"/>
              <a:t>Edit Master text styles</a:t>
            </a:r>
          </a:p>
        </p:txBody>
      </p:sp>
      <p:sp>
        <p:nvSpPr>
          <p:cNvPr id="7" name="Text Placeholder 6"/>
          <p:cNvSpPr>
            <a:spLocks noGrp="1"/>
          </p:cNvSpPr>
          <p:nvPr>
            <p:ph type="body" sz="quarter" idx="14"/>
          </p:nvPr>
        </p:nvSpPr>
        <p:spPr>
          <a:xfrm>
            <a:off x="457200" y="2196595"/>
            <a:ext cx="8229600" cy="7178330"/>
          </a:xfrm>
        </p:spPr>
        <p:txBody>
          <a:bodyPr/>
          <a:lstStyle>
            <a:lvl1pPr>
              <a:defRPr sz="3200"/>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169725"/>
      </p:ext>
    </p:extLst>
  </p:cSld>
  <p:clrMapOvr>
    <a:masterClrMapping/>
  </p:clrMapOvr>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9144000" y="0"/>
            <a:ext cx="9144000" cy="10296525"/>
          </a:xfrm>
        </p:spPr>
        <p:txBody>
          <a:bodyPr/>
          <a:lstStyle>
            <a:lvl1pPr>
              <a:defRPr/>
            </a:lvl1pPr>
          </a:lstStyle>
          <a:p>
            <a:r>
              <a:rPr lang="en-US"/>
              <a:t>Click icon to add picture</a:t>
            </a:r>
          </a:p>
        </p:txBody>
      </p:sp>
      <p:sp>
        <p:nvSpPr>
          <p:cNvPr id="2" name="Title 1"/>
          <p:cNvSpPr>
            <a:spLocks noGrp="1"/>
          </p:cNvSpPr>
          <p:nvPr>
            <p:ph type="title"/>
          </p:nvPr>
        </p:nvSpPr>
        <p:spPr>
          <a:xfrm>
            <a:off x="457200" y="402709"/>
            <a:ext cx="8229600" cy="128134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7" name="Text Placeholder 6"/>
          <p:cNvSpPr>
            <a:spLocks noGrp="1"/>
          </p:cNvSpPr>
          <p:nvPr>
            <p:ph type="body" sz="quarter" idx="14"/>
          </p:nvPr>
        </p:nvSpPr>
        <p:spPr>
          <a:xfrm>
            <a:off x="457200" y="2196593"/>
            <a:ext cx="3657600" cy="7178330"/>
          </a:xfrm>
        </p:spPr>
        <p:txBody>
          <a:bodyPr/>
          <a:lstStyle>
            <a:lvl1pPr>
              <a:spcBef>
                <a:spcPts val="2200"/>
              </a:spcBef>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5029200" y="2196593"/>
            <a:ext cx="3657600" cy="7178330"/>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60222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SemiBold" panose="020B0503050203000203" pitchFamily="34" charset="0"/>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6F366F4E-FDA2-9D43-9960-60F88E64B53F}"/>
              </a:ext>
            </a:extLst>
          </p:cNvPr>
          <p:cNvSpPr>
            <a:spLocks noGrp="1"/>
          </p:cNvSpPr>
          <p:nvPr>
            <p:ph type="body" sz="quarter" idx="13"/>
          </p:nvPr>
        </p:nvSpPr>
        <p:spPr>
          <a:xfrm>
            <a:off x="54733825" y="0"/>
            <a:ext cx="4702175" cy="642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9269076D-54DB-8144-8DD5-39FEBED4BA73}"/>
              </a:ext>
            </a:extLst>
          </p:cNvPr>
          <p:cNvSpPr>
            <a:spLocks noGrp="1"/>
          </p:cNvSpPr>
          <p:nvPr>
            <p:ph type="body" sz="quarter" idx="14" hasCustomPrompt="1"/>
          </p:nvPr>
        </p:nvSpPr>
        <p:spPr>
          <a:xfrm>
            <a:off x="60121800" y="0"/>
            <a:ext cx="4702175" cy="6426200"/>
          </a:xfrm>
        </p:spPr>
        <p:txBody>
          <a:bodyPr/>
          <a:lstStyle/>
          <a:p>
            <a:pPr lvl="4"/>
            <a:r>
              <a:rPr lang="en-US" dirty="0"/>
              <a:t>Fifth level</a:t>
            </a:r>
          </a:p>
        </p:txBody>
      </p:sp>
      <p:sp>
        <p:nvSpPr>
          <p:cNvPr id="10" name="Text Placeholder 9">
            <a:extLst>
              <a:ext uri="{FF2B5EF4-FFF2-40B4-BE49-F238E27FC236}">
                <a16:creationId xmlns:a16="http://schemas.microsoft.com/office/drawing/2014/main" id="{1E28B2F3-44B4-CA49-9DC8-3F3474DFEFFD}"/>
              </a:ext>
            </a:extLst>
          </p:cNvPr>
          <p:cNvSpPr>
            <a:spLocks noGrp="1"/>
          </p:cNvSpPr>
          <p:nvPr>
            <p:ph type="body" sz="quarter" idx="15"/>
          </p:nvPr>
        </p:nvSpPr>
        <p:spPr>
          <a:xfrm>
            <a:off x="54490761" y="5011737"/>
            <a:ext cx="5498394" cy="4268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193352E4-1B77-4341-A3AC-E66DB541CE0D}"/>
              </a:ext>
            </a:extLst>
          </p:cNvPr>
          <p:cNvSpPr>
            <a:spLocks noGrp="1"/>
          </p:cNvSpPr>
          <p:nvPr>
            <p:ph type="title"/>
          </p:nvPr>
        </p:nvSpPr>
        <p:spPr>
          <a:xfrm>
            <a:off x="57398412" y="5621528"/>
            <a:ext cx="8266175" cy="1609344"/>
          </a:xfrm>
        </p:spPr>
        <p:txBody>
          <a:bodyPr/>
          <a:lstStyle>
            <a:lvl1pPr>
              <a:defRPr sz="4800"/>
            </a:lvl1pPr>
          </a:lstStyle>
          <a:p>
            <a:r>
              <a:rPr lang="en-US" dirty="0"/>
              <a:t>Click to edit Master title style</a:t>
            </a:r>
          </a:p>
        </p:txBody>
      </p:sp>
      <p:sp>
        <p:nvSpPr>
          <p:cNvPr id="5" name="Text Placeholder 4">
            <a:extLst>
              <a:ext uri="{FF2B5EF4-FFF2-40B4-BE49-F238E27FC236}">
                <a16:creationId xmlns:a16="http://schemas.microsoft.com/office/drawing/2014/main" id="{88E71DB1-D88B-3B47-99F0-F41D2040A271}"/>
              </a:ext>
            </a:extLst>
          </p:cNvPr>
          <p:cNvSpPr>
            <a:spLocks noGrp="1"/>
          </p:cNvSpPr>
          <p:nvPr>
            <p:ph type="body" sz="quarter" idx="16" hasCustomPrompt="1"/>
          </p:nvPr>
        </p:nvSpPr>
        <p:spPr>
          <a:xfrm>
            <a:off x="438912" y="402336"/>
            <a:ext cx="8266175" cy="1609344"/>
          </a:xfrm>
        </p:spPr>
        <p:txBody>
          <a:bodyPr/>
          <a:lstStyle/>
          <a:p>
            <a:pPr lvl="4"/>
            <a:r>
              <a:rPr lang="en-US" dirty="0"/>
              <a:t>Fifth level</a:t>
            </a:r>
          </a:p>
        </p:txBody>
      </p:sp>
    </p:spTree>
    <p:extLst>
      <p:ext uri="{BB962C8B-B14F-4D97-AF65-F5344CB8AC3E}">
        <p14:creationId xmlns:p14="http://schemas.microsoft.com/office/powerpoint/2010/main" val="15726051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68457"/>
            <a:ext cx="8229600" cy="7138924"/>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9601200" y="2196595"/>
            <a:ext cx="3657600" cy="7009374"/>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457200" y="402711"/>
            <a:ext cx="8229600" cy="600630"/>
          </a:xfrm>
        </p:spPr>
        <p:txBody>
          <a:bodyPr/>
          <a:lstStyle>
            <a:lvl1pPr>
              <a:defRPr sz="2200"/>
            </a:lvl1pPr>
          </a:lstStyle>
          <a:p>
            <a:pPr lvl="0"/>
            <a:r>
              <a:rPr lang="en-US" dirty="0"/>
              <a:t>Edit Master text styles</a:t>
            </a:r>
          </a:p>
        </p:txBody>
      </p:sp>
      <p:sp>
        <p:nvSpPr>
          <p:cNvPr id="10" name="Text Placeholder 9"/>
          <p:cNvSpPr>
            <a:spLocks noGrp="1"/>
          </p:cNvSpPr>
          <p:nvPr>
            <p:ph type="body" sz="quarter" idx="16"/>
          </p:nvPr>
        </p:nvSpPr>
        <p:spPr>
          <a:xfrm>
            <a:off x="14173200" y="2196595"/>
            <a:ext cx="3657600" cy="7009374"/>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0021425"/>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9144000" y="0"/>
            <a:ext cx="9144000" cy="10296525"/>
          </a:xfrm>
          <a:prstGeom prst="rect">
            <a:avLst/>
          </a:prstGeom>
          <a:solidFill>
            <a:schemeClr val="tx1"/>
          </a:solidFill>
        </p:spPr>
        <p:txBody>
          <a:bodyPr wrap="square" lIns="0" tIns="0" rIns="0" bIns="0" rtlCol="0" anchor="ctr">
            <a:noAutofit/>
          </a:bodyPr>
          <a:lstStyle/>
          <a:p>
            <a:pPr algn="ctr"/>
            <a:endParaRPr lang="en-US" sz="2400">
              <a:solidFill>
                <a:srgbClr val="FFFFFF"/>
              </a:solidFill>
              <a:latin typeface="IBM Plex Sans" panose="020B0503050203000203" pitchFamily="34" charset="0"/>
              <a:cs typeface="Arial"/>
            </a:endParaRPr>
          </a:p>
        </p:txBody>
      </p:sp>
      <p:sp>
        <p:nvSpPr>
          <p:cNvPr id="2" name="Title 1"/>
          <p:cNvSpPr>
            <a:spLocks noGrp="1"/>
          </p:cNvSpPr>
          <p:nvPr>
            <p:ph type="title"/>
          </p:nvPr>
        </p:nvSpPr>
        <p:spPr>
          <a:xfrm>
            <a:off x="457200" y="2068457"/>
            <a:ext cx="8229600" cy="7138924"/>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9601200" y="2251510"/>
            <a:ext cx="8229600" cy="7009374"/>
          </a:xfrm>
        </p:spPr>
        <p:txBody>
          <a:bodyPr/>
          <a:lstStyle>
            <a:lvl1pPr>
              <a:defRPr>
                <a:solidFill>
                  <a:schemeClr val="bg2"/>
                </a:solidFill>
              </a:defRPr>
            </a:lvl1pPr>
            <a:lvl2pPr marL="0" indent="0">
              <a:spcBef>
                <a:spcPts val="2200"/>
              </a:spcBef>
              <a:buFontTx/>
              <a:buNone/>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457200" y="402711"/>
            <a:ext cx="8229600" cy="600630"/>
          </a:xfrm>
        </p:spPr>
        <p:txBody>
          <a:bodyPr/>
          <a:lstStyle>
            <a:lvl1pPr>
              <a:defRPr sz="2200"/>
            </a:lvl1pPr>
          </a:lstStyle>
          <a:p>
            <a:pPr lvl="0"/>
            <a:r>
              <a:rPr lang="en-US" dirty="0"/>
              <a:t>Edit Master text styles</a:t>
            </a:r>
          </a:p>
        </p:txBody>
      </p:sp>
    </p:spTree>
    <p:extLst>
      <p:ext uri="{BB962C8B-B14F-4D97-AF65-F5344CB8AC3E}">
        <p14:creationId xmlns:p14="http://schemas.microsoft.com/office/powerpoint/2010/main" val="771403984"/>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9144000" y="0"/>
            <a:ext cx="9144000" cy="10296525"/>
          </a:xfrm>
        </p:spPr>
        <p:txBody>
          <a:bodyPr/>
          <a:lstStyle>
            <a:lvl1pPr>
              <a:defRPr/>
            </a:lvl1pPr>
          </a:lstStyle>
          <a:p>
            <a:r>
              <a:rPr lang="en-US"/>
              <a:t>Click icon to add picture</a:t>
            </a:r>
          </a:p>
        </p:txBody>
      </p:sp>
      <p:sp>
        <p:nvSpPr>
          <p:cNvPr id="2" name="Title 1"/>
          <p:cNvSpPr>
            <a:spLocks noGrp="1"/>
          </p:cNvSpPr>
          <p:nvPr>
            <p:ph type="title"/>
          </p:nvPr>
        </p:nvSpPr>
        <p:spPr>
          <a:xfrm>
            <a:off x="457200" y="402711"/>
            <a:ext cx="8229600" cy="8813952"/>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2239983482"/>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11"/>
            <a:ext cx="8229600" cy="8813952"/>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3843110847"/>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762706"/>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574594702"/>
      </p:ext>
    </p:extLst>
  </p:cSld>
  <p:clrMapOvr>
    <a:masterClrMapping/>
  </p:clrMapOvr>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9144002" y="5148262"/>
            <a:ext cx="9144000" cy="5148263"/>
          </a:xfrm>
          <a:solidFill>
            <a:schemeClr val="accent3"/>
          </a:solidFill>
        </p:spPr>
        <p:txBody>
          <a:bodyPr lIns="228600" tIns="192024" rIns="228600" bIns="228600"/>
          <a:lstStyle>
            <a:lvl1pPr>
              <a:defRPr sz="2800">
                <a:solidFill>
                  <a:schemeClr val="bg2"/>
                </a:solidFill>
              </a:defRPr>
            </a:lvl1pPr>
          </a:lstStyle>
          <a:p>
            <a:pPr lvl="0"/>
            <a:r>
              <a:rPr lang="en-US" dirty="0"/>
              <a:t>Edit Master text styles</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12" name="Text Placeholder 11"/>
          <p:cNvSpPr>
            <a:spLocks noGrp="1"/>
          </p:cNvSpPr>
          <p:nvPr>
            <p:ph type="body" sz="quarter" idx="13"/>
          </p:nvPr>
        </p:nvSpPr>
        <p:spPr>
          <a:xfrm>
            <a:off x="457200" y="366101"/>
            <a:ext cx="8229600" cy="600630"/>
          </a:xfrm>
        </p:spPr>
        <p:txBody>
          <a:bodyPr/>
          <a:lstStyle>
            <a:lvl1pPr>
              <a:defRPr sz="3200"/>
            </a:lvl1pPr>
          </a:lstStyle>
          <a:p>
            <a:pPr lvl="0"/>
            <a:r>
              <a:rPr lang="en-US" dirty="0"/>
              <a:t>Edit Master text styles</a:t>
            </a:r>
          </a:p>
        </p:txBody>
      </p:sp>
      <p:sp>
        <p:nvSpPr>
          <p:cNvPr id="7" name="Text Placeholder 6"/>
          <p:cNvSpPr>
            <a:spLocks noGrp="1"/>
          </p:cNvSpPr>
          <p:nvPr>
            <p:ph type="body" sz="quarter" idx="14"/>
          </p:nvPr>
        </p:nvSpPr>
        <p:spPr>
          <a:xfrm>
            <a:off x="457200" y="2196595"/>
            <a:ext cx="8229600" cy="6983923"/>
          </a:xfrm>
        </p:spPr>
        <p:txBody>
          <a:bodyPr/>
          <a:lstStyle>
            <a:lvl1pPr>
              <a:defRPr sz="32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13716000" y="0"/>
            <a:ext cx="4572000" cy="5148263"/>
          </a:xfrm>
          <a:solidFill>
            <a:schemeClr val="bg1"/>
          </a:solidFill>
        </p:spPr>
        <p:txBody>
          <a:bodyPr lIns="228600" tIns="192024" rIns="228600" bIns="228600"/>
          <a:lstStyle>
            <a:lvl1pPr>
              <a:defRPr sz="2800">
                <a:solidFill>
                  <a:schemeClr val="bg2"/>
                </a:solidFill>
              </a:defRPr>
            </a:lvl1pPr>
          </a:lstStyle>
          <a:p>
            <a:pPr lvl="0"/>
            <a:r>
              <a:rPr lang="en-US" dirty="0"/>
              <a:t>Edit Master text styles</a:t>
            </a:r>
          </a:p>
        </p:txBody>
      </p:sp>
      <p:sp>
        <p:nvSpPr>
          <p:cNvPr id="10" name="Content Placeholder 9"/>
          <p:cNvSpPr>
            <a:spLocks noGrp="1"/>
          </p:cNvSpPr>
          <p:nvPr>
            <p:ph sz="quarter" idx="16"/>
          </p:nvPr>
        </p:nvSpPr>
        <p:spPr>
          <a:xfrm>
            <a:off x="9144000" y="0"/>
            <a:ext cx="4572000" cy="5148263"/>
          </a:xfrm>
          <a:solidFill>
            <a:schemeClr val="accent2"/>
          </a:solidFill>
        </p:spPr>
        <p:txBody>
          <a:bodyPr lIns="228600" tIns="192024" rIns="228600" bIns="228600"/>
          <a:lstStyle>
            <a:lvl1pPr>
              <a:defRPr sz="2800">
                <a:solidFill>
                  <a:schemeClr val="bg2"/>
                </a:solidFill>
              </a:defRPr>
            </a:lvl1pPr>
          </a:lstStyle>
          <a:p>
            <a:pPr lvl="0"/>
            <a:r>
              <a:rPr lang="en-US" dirty="0"/>
              <a:t>Edit Master text styles</a:t>
            </a:r>
          </a:p>
        </p:txBody>
      </p:sp>
    </p:spTree>
    <p:extLst>
      <p:ext uri="{BB962C8B-B14F-4D97-AF65-F5344CB8AC3E}">
        <p14:creationId xmlns:p14="http://schemas.microsoft.com/office/powerpoint/2010/main" val="3055730572"/>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9144002" y="5148262"/>
            <a:ext cx="9144000" cy="5148263"/>
          </a:xfrm>
          <a:solidFill>
            <a:schemeClr val="accent3"/>
          </a:solidFill>
        </p:spPr>
        <p:txBody>
          <a:bodyPr lIns="228600" tIns="192024" rIns="228600" bIns="228600"/>
          <a:lstStyle>
            <a:lvl1pPr>
              <a:defRPr sz="2800">
                <a:solidFill>
                  <a:schemeClr val="bg2"/>
                </a:solidFill>
              </a:defRPr>
            </a:lvl1pPr>
          </a:lstStyle>
          <a:p>
            <a:pPr lvl="0"/>
            <a:r>
              <a:rPr lang="en-US" dirty="0"/>
              <a:t>Edit Master text styles</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8" name="Content Placeholder 7"/>
          <p:cNvSpPr>
            <a:spLocks noGrp="1"/>
          </p:cNvSpPr>
          <p:nvPr>
            <p:ph sz="quarter" idx="15"/>
          </p:nvPr>
        </p:nvSpPr>
        <p:spPr>
          <a:xfrm>
            <a:off x="13716000" y="0"/>
            <a:ext cx="4572000" cy="5148263"/>
          </a:xfrm>
          <a:solidFill>
            <a:schemeClr val="accent2"/>
          </a:solidFill>
        </p:spPr>
        <p:txBody>
          <a:bodyPr lIns="228600" tIns="192024" rIns="228600" bIns="228600"/>
          <a:lstStyle>
            <a:lvl1pPr>
              <a:defRPr sz="2800">
                <a:solidFill>
                  <a:schemeClr val="bg2"/>
                </a:solidFill>
              </a:defRPr>
            </a:lvl1pPr>
          </a:lstStyle>
          <a:p>
            <a:pPr lvl="0"/>
            <a:r>
              <a:rPr lang="en-US" dirty="0"/>
              <a:t>Edit Master text styles</a:t>
            </a:r>
          </a:p>
        </p:txBody>
      </p:sp>
      <p:sp>
        <p:nvSpPr>
          <p:cNvPr id="10" name="Content Placeholder 9"/>
          <p:cNvSpPr>
            <a:spLocks noGrp="1"/>
          </p:cNvSpPr>
          <p:nvPr>
            <p:ph sz="quarter" idx="16"/>
          </p:nvPr>
        </p:nvSpPr>
        <p:spPr>
          <a:xfrm>
            <a:off x="9144000" y="0"/>
            <a:ext cx="4572000" cy="5148263"/>
          </a:xfrm>
          <a:solidFill>
            <a:schemeClr val="tx1"/>
          </a:solidFill>
        </p:spPr>
        <p:txBody>
          <a:bodyPr lIns="228600" tIns="192024" rIns="228600" bIns="228600"/>
          <a:lstStyle>
            <a:lvl1pPr>
              <a:defRPr sz="2800">
                <a:solidFill>
                  <a:schemeClr val="bg2"/>
                </a:solidFill>
              </a:defRPr>
            </a:lvl1pPr>
          </a:lstStyle>
          <a:p>
            <a:pPr lvl="0"/>
            <a:r>
              <a:rPr lang="en-US" dirty="0"/>
              <a:t>Edit Master text styles</a:t>
            </a:r>
          </a:p>
        </p:txBody>
      </p:sp>
      <p:sp>
        <p:nvSpPr>
          <p:cNvPr id="5" name="Content Placeholder 4"/>
          <p:cNvSpPr>
            <a:spLocks noGrp="1"/>
          </p:cNvSpPr>
          <p:nvPr>
            <p:ph sz="quarter" idx="18"/>
          </p:nvPr>
        </p:nvSpPr>
        <p:spPr>
          <a:xfrm>
            <a:off x="0" y="5148265"/>
            <a:ext cx="9144000" cy="4226660"/>
          </a:xfrm>
          <a:solidFill>
            <a:schemeClr val="tx1"/>
          </a:solidFill>
        </p:spPr>
        <p:txBody>
          <a:bodyPr lIns="228600" tIns="192024" rIns="228600" bIns="228600"/>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p:txBody>
      </p:sp>
      <p:sp>
        <p:nvSpPr>
          <p:cNvPr id="6" name="Title 5"/>
          <p:cNvSpPr>
            <a:spLocks noGrp="1"/>
          </p:cNvSpPr>
          <p:nvPr>
            <p:ph type="title"/>
          </p:nvPr>
        </p:nvSpPr>
        <p:spPr>
          <a:xfrm>
            <a:off x="1" y="-1"/>
            <a:ext cx="9143998" cy="5148265"/>
          </a:xfrm>
          <a:solidFill>
            <a:schemeClr val="accent2"/>
          </a:solidFill>
        </p:spPr>
        <p:txBody>
          <a:bodyPr lIns="228600" tIns="201168" rIns="228600" bIns="228600"/>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743743820"/>
      </p:ext>
    </p:extLst>
  </p:cSld>
  <p:clrMapOvr>
    <a:masterClrMapping/>
  </p:clrMapOvr>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13715996" y="5148262"/>
            <a:ext cx="4572000" cy="5148263"/>
          </a:xfrm>
          <a:solidFill>
            <a:schemeClr val="accent4">
              <a:lumMod val="60000"/>
              <a:lumOff val="40000"/>
            </a:schemeClr>
          </a:solidFill>
        </p:spPr>
        <p:txBody>
          <a:bodyPr lIns="228600" tIns="192024" rIns="228600" bIns="228600"/>
          <a:lstStyle>
            <a:lvl1pPr>
              <a:defRPr sz="2800">
                <a:solidFill>
                  <a:schemeClr val="bg1"/>
                </a:solidFill>
              </a:defRPr>
            </a:lvl1pPr>
          </a:lstStyle>
          <a:p>
            <a:pPr lvl="0"/>
            <a:r>
              <a:rPr lang="en-US" dirty="0"/>
              <a:t>Edit Master text styles</a:t>
            </a:r>
          </a:p>
        </p:txBody>
      </p:sp>
      <p:sp>
        <p:nvSpPr>
          <p:cNvPr id="10" name="Content Placeholder 9"/>
          <p:cNvSpPr>
            <a:spLocks noGrp="1"/>
          </p:cNvSpPr>
          <p:nvPr>
            <p:ph sz="quarter" idx="16"/>
          </p:nvPr>
        </p:nvSpPr>
        <p:spPr>
          <a:xfrm>
            <a:off x="4572000" y="5148262"/>
            <a:ext cx="4572000" cy="5148263"/>
          </a:xfrm>
          <a:solidFill>
            <a:schemeClr val="accent3"/>
          </a:solidFill>
        </p:spPr>
        <p:txBody>
          <a:bodyPr lIns="228600" tIns="192024" rIns="228600" bIns="228600"/>
          <a:lstStyle>
            <a:lvl1pPr>
              <a:defRPr sz="2800">
                <a:solidFill>
                  <a:schemeClr val="bg2"/>
                </a:solidFill>
              </a:defRPr>
            </a:lvl1pPr>
          </a:lstStyle>
          <a:p>
            <a:pPr lvl="0"/>
            <a:r>
              <a:rPr lang="en-US" dirty="0"/>
              <a:t>Edit Master text styles</a:t>
            </a:r>
          </a:p>
        </p:txBody>
      </p:sp>
      <p:sp>
        <p:nvSpPr>
          <p:cNvPr id="14" name="Content Placeholder 13"/>
          <p:cNvSpPr>
            <a:spLocks noGrp="1"/>
          </p:cNvSpPr>
          <p:nvPr>
            <p:ph sz="quarter" idx="17"/>
          </p:nvPr>
        </p:nvSpPr>
        <p:spPr>
          <a:xfrm>
            <a:off x="9144005" y="5148262"/>
            <a:ext cx="4571994" cy="5148263"/>
          </a:xfrm>
          <a:solidFill>
            <a:schemeClr val="accent4"/>
          </a:solidFill>
        </p:spPr>
        <p:txBody>
          <a:bodyPr lIns="228600" tIns="192024" rIns="228600" bIns="228600"/>
          <a:lstStyle>
            <a:lvl1pPr>
              <a:defRPr sz="2800">
                <a:solidFill>
                  <a:schemeClr val="bg2"/>
                </a:solidFill>
              </a:defRPr>
            </a:lvl1pPr>
          </a:lstStyle>
          <a:p>
            <a:pPr lvl="0"/>
            <a:r>
              <a:rPr lang="en-US" dirty="0"/>
              <a:t>Edit Master text styles</a:t>
            </a:r>
          </a:p>
        </p:txBody>
      </p:sp>
      <p:sp>
        <p:nvSpPr>
          <p:cNvPr id="5" name="Content Placeholder 4"/>
          <p:cNvSpPr>
            <a:spLocks noGrp="1"/>
          </p:cNvSpPr>
          <p:nvPr>
            <p:ph sz="quarter" idx="18"/>
          </p:nvPr>
        </p:nvSpPr>
        <p:spPr>
          <a:xfrm>
            <a:off x="0" y="5148262"/>
            <a:ext cx="4572000" cy="5148263"/>
          </a:xfrm>
          <a:solidFill>
            <a:schemeClr val="accent2"/>
          </a:solidFill>
        </p:spPr>
        <p:txBody>
          <a:bodyPr lIns="228600" tIns="192024" rIns="228600" bIns="228600"/>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itle 5"/>
          <p:cNvSpPr>
            <a:spLocks noGrp="1"/>
          </p:cNvSpPr>
          <p:nvPr>
            <p:ph type="title"/>
          </p:nvPr>
        </p:nvSpPr>
        <p:spPr>
          <a:xfrm>
            <a:off x="1" y="-1"/>
            <a:ext cx="18287998" cy="5148265"/>
          </a:xfrm>
          <a:solidFill>
            <a:schemeClr val="tx1"/>
          </a:solidFill>
        </p:spPr>
        <p:txBody>
          <a:bodyPr lIns="228600" tIns="155448" rIns="228600" bIns="228600"/>
          <a:lstStyle>
            <a:lvl1pPr>
              <a:defRPr sz="96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273759538"/>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itle 5"/>
          <p:cNvSpPr>
            <a:spLocks noGrp="1"/>
          </p:cNvSpPr>
          <p:nvPr>
            <p:ph type="title"/>
          </p:nvPr>
        </p:nvSpPr>
        <p:spPr>
          <a:xfrm>
            <a:off x="1" y="-1"/>
            <a:ext cx="18287998" cy="2583668"/>
          </a:xfrm>
          <a:solidFill>
            <a:schemeClr val="tx1"/>
          </a:solidFill>
        </p:spPr>
        <p:txBody>
          <a:bodyPr lIns="228600" tIns="201168" rIns="228600" bIns="228600"/>
          <a:lstStyle>
            <a:lvl1pPr>
              <a:defRPr sz="4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768586473"/>
      </p:ext>
    </p:extLst>
  </p:cSld>
  <p:clrMapOvr>
    <a:masterClrMapping/>
  </p:clrMapOvr>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5720292"/>
            <a:ext cx="4572000" cy="4576233"/>
          </a:xfrm>
          <a:solidFill>
            <a:schemeClr val="tx1"/>
          </a:solidFill>
        </p:spPr>
        <p:txBody>
          <a:bodyPr lIns="228600" tIns="155448" rIns="228600" bIns="228600"/>
          <a:lstStyle>
            <a:lvl1pPr>
              <a:defRPr>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419491274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59562855" y="5979432"/>
            <a:ext cx="8266176" cy="1610834"/>
          </a:xfrm>
        </p:spPr>
        <p:txBody>
          <a:bodyPr/>
          <a:lstStyle>
            <a:lvl1pPr>
              <a:defRPr sz="48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SemiBold" panose="020B0503050203000203" pitchFamily="34" charset="0"/>
              </a:defRPr>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B89649B0-1896-0542-A708-EBC9AE19FF43}"/>
              </a:ext>
            </a:extLst>
          </p:cNvPr>
          <p:cNvSpPr>
            <a:spLocks noGrp="1"/>
          </p:cNvSpPr>
          <p:nvPr>
            <p:ph type="body" sz="quarter" idx="14"/>
          </p:nvPr>
        </p:nvSpPr>
        <p:spPr>
          <a:xfrm>
            <a:off x="54602063" y="476250"/>
            <a:ext cx="4964112"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9DF107F5-C83E-5942-B99D-40CA127F3CB5}"/>
              </a:ext>
            </a:extLst>
          </p:cNvPr>
          <p:cNvSpPr>
            <a:spLocks noGrp="1"/>
          </p:cNvSpPr>
          <p:nvPr>
            <p:ph type="body" sz="quarter" idx="15" hasCustomPrompt="1"/>
          </p:nvPr>
        </p:nvSpPr>
        <p:spPr>
          <a:xfrm>
            <a:off x="60807600" y="476250"/>
            <a:ext cx="4964112" cy="7226300"/>
          </a:xfrm>
        </p:spPr>
        <p:txBody>
          <a:bodyPr/>
          <a:lstStyle/>
          <a:p>
            <a:pPr lvl="4"/>
            <a:r>
              <a:rPr lang="en-US" dirty="0"/>
              <a:t>Fifth level</a:t>
            </a:r>
          </a:p>
        </p:txBody>
      </p:sp>
      <p:sp>
        <p:nvSpPr>
          <p:cNvPr id="10" name="Text Placeholder 9">
            <a:extLst>
              <a:ext uri="{FF2B5EF4-FFF2-40B4-BE49-F238E27FC236}">
                <a16:creationId xmlns:a16="http://schemas.microsoft.com/office/drawing/2014/main" id="{E0E7524F-7F19-7549-B6CB-3C3BC231A309}"/>
              </a:ext>
            </a:extLst>
          </p:cNvPr>
          <p:cNvSpPr>
            <a:spLocks noGrp="1"/>
          </p:cNvSpPr>
          <p:nvPr>
            <p:ph type="body" sz="quarter" idx="16" hasCustomPrompt="1"/>
          </p:nvPr>
        </p:nvSpPr>
        <p:spPr>
          <a:xfrm>
            <a:off x="438912" y="402336"/>
            <a:ext cx="8266175" cy="1609344"/>
          </a:xfrm>
        </p:spPr>
        <p:txBody>
          <a:bodyPr/>
          <a:lstStyle/>
          <a:p>
            <a:pPr lvl="4"/>
            <a:r>
              <a:rPr lang="en-US" dirty="0"/>
              <a:t>Fifth level</a:t>
            </a:r>
          </a:p>
        </p:txBody>
      </p:sp>
    </p:spTree>
    <p:extLst>
      <p:ext uri="{BB962C8B-B14F-4D97-AF65-F5344CB8AC3E}">
        <p14:creationId xmlns:p14="http://schemas.microsoft.com/office/powerpoint/2010/main" val="5131547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
            <a:ext cx="4572000" cy="10296525"/>
          </a:xfrm>
          <a:solidFill>
            <a:schemeClr val="tx1"/>
          </a:solidFill>
        </p:spPr>
        <p:txBody>
          <a:bodyPr lIns="228600" tIns="192024" rIns="228600" bIns="228600"/>
          <a:lstStyle>
            <a:lvl1pPr>
              <a:defRPr sz="32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0"/>
          </p:nvPr>
        </p:nvSpPr>
        <p:spPr>
          <a:xfrm>
            <a:off x="4572000" y="0"/>
            <a:ext cx="4572000" cy="10296525"/>
          </a:xfrm>
          <a:solidFill>
            <a:schemeClr val="accent2"/>
          </a:solidFill>
        </p:spPr>
        <p:txBody>
          <a:bodyPr lIns="228600" tIns="192024" rIns="228600" bIns="228600"/>
          <a:lstStyle>
            <a:lvl1pPr>
              <a:defRPr sz="28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dirty="0"/>
              <a:t>Edit Master text styles</a:t>
            </a:r>
          </a:p>
        </p:txBody>
      </p:sp>
      <p:sp>
        <p:nvSpPr>
          <p:cNvPr id="15" name="Content Placeholder 14"/>
          <p:cNvSpPr>
            <a:spLocks noGrp="1"/>
          </p:cNvSpPr>
          <p:nvPr>
            <p:ph sz="quarter" idx="21"/>
          </p:nvPr>
        </p:nvSpPr>
        <p:spPr>
          <a:xfrm>
            <a:off x="9144000" y="0"/>
            <a:ext cx="4572000" cy="10296525"/>
          </a:xfrm>
          <a:solidFill>
            <a:schemeClr val="accent3"/>
          </a:solidFill>
        </p:spPr>
        <p:txBody>
          <a:bodyPr lIns="228600" tIns="192024" rIns="228600" bIns="228600"/>
          <a:lstStyle>
            <a:lvl1pPr>
              <a:defRPr sz="28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dirty="0"/>
              <a:t>Edit Master text styles</a:t>
            </a:r>
          </a:p>
        </p:txBody>
      </p:sp>
      <p:sp>
        <p:nvSpPr>
          <p:cNvPr id="17" name="Content Placeholder 16"/>
          <p:cNvSpPr>
            <a:spLocks noGrp="1"/>
          </p:cNvSpPr>
          <p:nvPr>
            <p:ph sz="quarter" idx="22"/>
          </p:nvPr>
        </p:nvSpPr>
        <p:spPr>
          <a:xfrm>
            <a:off x="13716000" y="0"/>
            <a:ext cx="4572000" cy="10296525"/>
          </a:xfrm>
          <a:solidFill>
            <a:schemeClr val="accent4"/>
          </a:solidFill>
        </p:spPr>
        <p:txBody>
          <a:bodyPr lIns="228600" tIns="192024" rIns="228600" bIns="228600"/>
          <a:lstStyle>
            <a:lvl1pPr>
              <a:defRPr sz="2800">
                <a:solidFill>
                  <a:schemeClr val="bg2"/>
                </a:solidFill>
              </a:defRPr>
            </a:lvl1pPr>
            <a:lvl2pPr>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dirty="0"/>
              <a:t>Edit Master text styles</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482476292"/>
      </p:ext>
    </p:extLst>
  </p:cSld>
  <p:clrMapOvr>
    <a:masterClrMapping/>
  </p:clrMapOvr>
  <p:hf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457200" y="2196595"/>
            <a:ext cx="3657600" cy="7009374"/>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6926659"/>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7" name="Text Placeholder 6"/>
          <p:cNvSpPr>
            <a:spLocks noGrp="1"/>
          </p:cNvSpPr>
          <p:nvPr>
            <p:ph type="body" sz="quarter" idx="12"/>
          </p:nvPr>
        </p:nvSpPr>
        <p:spPr>
          <a:xfrm>
            <a:off x="457200" y="2235046"/>
            <a:ext cx="3657600" cy="6915197"/>
          </a:xfrm>
        </p:spPr>
        <p:txBody>
          <a:bodyPr/>
          <a:lstStyle>
            <a:lvl1pPr>
              <a:defRPr sz="28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5029200" y="1334737"/>
            <a:ext cx="12801600" cy="765565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363586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7" name="Text Placeholder 6"/>
          <p:cNvSpPr>
            <a:spLocks noGrp="1"/>
          </p:cNvSpPr>
          <p:nvPr>
            <p:ph type="body" sz="quarter" idx="12"/>
          </p:nvPr>
        </p:nvSpPr>
        <p:spPr>
          <a:xfrm>
            <a:off x="457200" y="2235046"/>
            <a:ext cx="3657600" cy="6915197"/>
          </a:xfrm>
        </p:spPr>
        <p:txBody>
          <a:bodyPr/>
          <a:lstStyle>
            <a:lvl1pPr>
              <a:defRPr sz="28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2492322"/>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7" name="Text Placeholder 6"/>
          <p:cNvSpPr>
            <a:spLocks noGrp="1"/>
          </p:cNvSpPr>
          <p:nvPr>
            <p:ph type="body" sz="quarter" idx="12"/>
          </p:nvPr>
        </p:nvSpPr>
        <p:spPr>
          <a:xfrm>
            <a:off x="457200" y="2196592"/>
            <a:ext cx="3657600" cy="7010789"/>
          </a:xfrm>
        </p:spPr>
        <p:txBody>
          <a:bodyPr/>
          <a:lstStyle>
            <a:lvl1pPr>
              <a:defRPr sz="3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5029200" y="2251507"/>
            <a:ext cx="3657600" cy="6919265"/>
          </a:xfrm>
        </p:spPr>
        <p:txBody>
          <a:bodyPr/>
          <a:lstStyle>
            <a:lvl1pPr>
              <a:defRPr sz="2800"/>
            </a:lvl1pPr>
            <a:lvl2pPr marL="0" indent="0">
              <a:buNone/>
              <a:defRPr sz="20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9144000" y="0"/>
            <a:ext cx="9144000" cy="10296525"/>
          </a:xfrm>
        </p:spPr>
        <p:txBody>
          <a:bodyPr/>
          <a:lstStyle>
            <a:lvl1pPr>
              <a:defRPr/>
            </a:lvl1pPr>
          </a:lstStyle>
          <a:p>
            <a:r>
              <a:rPr lang="en-US"/>
              <a:t>Click icon to add picture</a:t>
            </a:r>
          </a:p>
        </p:txBody>
      </p:sp>
    </p:spTree>
    <p:extLst>
      <p:ext uri="{BB962C8B-B14F-4D97-AF65-F5344CB8AC3E}">
        <p14:creationId xmlns:p14="http://schemas.microsoft.com/office/powerpoint/2010/main" val="3080194018"/>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1791705"/>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7" name="Text Placeholder 6"/>
          <p:cNvSpPr>
            <a:spLocks noGrp="1"/>
          </p:cNvSpPr>
          <p:nvPr>
            <p:ph type="body" sz="quarter" idx="12"/>
          </p:nvPr>
        </p:nvSpPr>
        <p:spPr>
          <a:xfrm>
            <a:off x="457200" y="2196592"/>
            <a:ext cx="3657600" cy="7010789"/>
          </a:xfrm>
        </p:spPr>
        <p:txBody>
          <a:bodyPr/>
          <a:lstStyle>
            <a:lvl1pPr>
              <a:defRPr sz="3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5029200" y="2234093"/>
            <a:ext cx="3657600" cy="6919265"/>
          </a:xfrm>
        </p:spPr>
        <p:txBody>
          <a:bodyPr/>
          <a:lstStyle>
            <a:lvl1pPr>
              <a:defRPr sz="2800"/>
            </a:lvl1pPr>
            <a:lvl2pPr marL="0" indent="0">
              <a:buNone/>
              <a:defRPr sz="20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9400784" y="2105067"/>
            <a:ext cx="8430016" cy="6919265"/>
          </a:xfrm>
        </p:spPr>
        <p:txBody>
          <a:bodyPr/>
          <a:lstStyle>
            <a:lvl1pPr marL="234944" indent="-234944">
              <a:tabLst/>
              <a:defRPr sz="4800"/>
            </a:lvl1pPr>
            <a:lvl2pPr marL="0" indent="0">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2225991"/>
      </p:ext>
    </p:extLst>
  </p:cSld>
  <p:clrMapOvr>
    <a:masterClrMapping/>
  </p:clrMapOvr>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457200" y="384407"/>
            <a:ext cx="3657600" cy="8826155"/>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5029200" y="451269"/>
            <a:ext cx="12801600" cy="9203314"/>
          </a:xfrm>
        </p:spPr>
        <p:txBody>
          <a:bodyPr/>
          <a:lstStyle>
            <a:lvl1pPr>
              <a:defRPr/>
            </a:lvl1pPr>
          </a:lstStyle>
          <a:p>
            <a:r>
              <a:rPr lang="en-US"/>
              <a:t>Click icon to add table</a:t>
            </a:r>
          </a:p>
        </p:txBody>
      </p:sp>
    </p:spTree>
    <p:extLst>
      <p:ext uri="{BB962C8B-B14F-4D97-AF65-F5344CB8AC3E}">
        <p14:creationId xmlns:p14="http://schemas.microsoft.com/office/powerpoint/2010/main" val="773908727"/>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1193195635"/>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064911"/>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713037"/>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6" name="Text Placeholder 5"/>
          <p:cNvSpPr>
            <a:spLocks noGrp="1"/>
          </p:cNvSpPr>
          <p:nvPr>
            <p:ph type="body" sz="quarter" idx="12"/>
          </p:nvPr>
        </p:nvSpPr>
        <p:spPr>
          <a:xfrm>
            <a:off x="457200" y="2288117"/>
            <a:ext cx="8229600" cy="7175534"/>
          </a:xfrm>
        </p:spPr>
        <p:txBody>
          <a:bodyPr/>
          <a:lstStyle>
            <a:lvl1pPr marL="0" indent="0">
              <a:spcBef>
                <a:spcPts val="0"/>
              </a:spcBef>
              <a:tabLst>
                <a:tab pos="7880152" algn="dec"/>
              </a:tabLst>
              <a:defRPr sz="2200"/>
            </a:lvl1pPr>
            <a:lvl2pPr marL="346068" indent="-346068">
              <a:spcBef>
                <a:spcPts val="0"/>
              </a:spcBef>
              <a:tabLst/>
              <a:defRPr/>
            </a:lvl2pPr>
            <a:lvl3pPr>
              <a:spcBef>
                <a:spcPts val="0"/>
              </a:spcBef>
              <a:defRPr/>
            </a:lvl3pPr>
            <a:lvl4pPr>
              <a:spcBef>
                <a:spcPts val="0"/>
              </a:spcBef>
              <a:defRPr/>
            </a:lvl4pPr>
            <a:lvl5pPr>
              <a:spcBef>
                <a:spcPts val="0"/>
              </a:spcBef>
              <a:defRPr/>
            </a:lvl5pPr>
          </a:lstStyle>
          <a:p>
            <a:pPr marL="0" marR="0" lvl="0" indent="0" algn="l" defTabSz="914378" rtl="0" eaLnBrk="1" fontAlgn="auto" latinLnBrk="0" hangingPunct="1">
              <a:lnSpc>
                <a:spcPct val="100000"/>
              </a:lnSpc>
              <a:spcBef>
                <a:spcPts val="0"/>
              </a:spcBef>
              <a:spcAft>
                <a:spcPts val="0"/>
              </a:spcAft>
              <a:buClrTx/>
              <a:buSzTx/>
              <a:buFont typeface="Arial"/>
              <a:buNone/>
              <a:tabLst>
                <a:tab pos="8046520" algn="r"/>
              </a:tabLst>
              <a:defRPr/>
            </a:pPr>
            <a:r>
              <a:rPr lang="en-US" dirty="0"/>
              <a:t>Edit Master text styles</a:t>
            </a:r>
          </a:p>
        </p:txBody>
      </p:sp>
    </p:spTree>
    <p:extLst>
      <p:ext uri="{BB962C8B-B14F-4D97-AF65-F5344CB8AC3E}">
        <p14:creationId xmlns:p14="http://schemas.microsoft.com/office/powerpoint/2010/main" val="214653229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74321" y="183049"/>
            <a:ext cx="17827411" cy="8816876"/>
          </a:xfrm>
        </p:spPr>
        <p:txBody>
          <a:bodyPr/>
          <a:lstStyle>
            <a:lvl1pPr>
              <a:defRPr sz="4800" b="0" i="0">
                <a:latin typeface="IBM Plex Sans ExtraLight" panose="020B0303050203000203" pitchFamily="34" charset="0"/>
              </a:defRPr>
            </a:lvl1pPr>
          </a:lstStyle>
          <a:p>
            <a:r>
              <a:rPr lang="en-US" dirty="0"/>
              <a:t>Change this type size to 192 </a:t>
            </a:r>
            <a:br>
              <a:rPr lang="en-US" dirty="0"/>
            </a:br>
            <a:r>
              <a:rPr lang="en-US" dirty="0"/>
              <a:t>before typing your headline</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25ACED15-32EF-9E40-8E14-B9688DDB7E1B}"/>
              </a:ext>
            </a:extLst>
          </p:cNvPr>
          <p:cNvSpPr>
            <a:spLocks noGrp="1"/>
          </p:cNvSpPr>
          <p:nvPr>
            <p:ph type="body" sz="quarter" idx="12"/>
          </p:nvPr>
        </p:nvSpPr>
        <p:spPr>
          <a:xfrm>
            <a:off x="55125938" y="476250"/>
            <a:ext cx="6269037"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57E71F0B-4E99-BD4A-B568-E1F66AF29402}"/>
              </a:ext>
            </a:extLst>
          </p:cNvPr>
          <p:cNvSpPr>
            <a:spLocks noGrp="1"/>
          </p:cNvSpPr>
          <p:nvPr>
            <p:ph type="body" sz="quarter" idx="13" hasCustomPrompt="1"/>
          </p:nvPr>
        </p:nvSpPr>
        <p:spPr>
          <a:xfrm>
            <a:off x="62103000" y="476250"/>
            <a:ext cx="6269037" cy="7226300"/>
          </a:xfrm>
        </p:spPr>
        <p:txBody>
          <a:bodyPr/>
          <a:lstStyle/>
          <a:p>
            <a:pPr lvl="4"/>
            <a:r>
              <a:rPr lang="en-US" dirty="0"/>
              <a:t>Fifth level</a:t>
            </a:r>
          </a:p>
        </p:txBody>
      </p:sp>
    </p:spTree>
    <p:extLst>
      <p:ext uri="{BB962C8B-B14F-4D97-AF65-F5344CB8AC3E}">
        <p14:creationId xmlns:p14="http://schemas.microsoft.com/office/powerpoint/2010/main" val="4512763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1906" y="4376352"/>
            <a:ext cx="2584188" cy="1053168"/>
          </a:xfrm>
          <a:prstGeom prst="rect">
            <a:avLst/>
          </a:prstGeom>
        </p:spPr>
      </p:pic>
    </p:spTree>
    <p:extLst>
      <p:ext uri="{BB962C8B-B14F-4D97-AF65-F5344CB8AC3E}">
        <p14:creationId xmlns:p14="http://schemas.microsoft.com/office/powerpoint/2010/main" val="490363015"/>
      </p:ext>
    </p:extLst>
  </p:cSld>
  <p:clrMapOvr>
    <a:masterClrMapping/>
  </p:clrMapOvr>
  <p:hf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T3_Bar Gray90_Left">
    <p:bg>
      <p:bgPr>
        <a:solidFill>
          <a:srgbClr val="EBEBEB"/>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10296525"/>
          </a:xfrm>
          <a:prstGeom prst="rect">
            <a:avLst/>
          </a:prstGeom>
          <a:solidFill>
            <a:srgbClr val="C9DEFF"/>
          </a:solidFill>
        </p:spPr>
        <p:txBody>
          <a:bodyPr wrap="square" lIns="0" tIns="0" rIns="0" bIns="0" rtlCol="0" anchor="ctr">
            <a:noAutofit/>
          </a:bodyPr>
          <a:lstStyle/>
          <a:p>
            <a:pPr algn="ctr"/>
            <a:endParaRPr lang="en-US" sz="2400" err="1">
              <a:solidFill>
                <a:srgbClr val="FFFFFF"/>
              </a:solidFill>
              <a:latin typeface="IBM Plex Sans" panose="020B0503050000000000" pitchFamily="34" charset="0"/>
              <a:cs typeface="Arial"/>
            </a:endParaRPr>
          </a:p>
        </p:txBody>
      </p:sp>
      <p:sp>
        <p:nvSpPr>
          <p:cNvPr id="3" name="Slide Number Placeholder 2"/>
          <p:cNvSpPr>
            <a:spLocks noGrp="1"/>
          </p:cNvSpPr>
          <p:nvPr>
            <p:ph type="sldNum" sz="quarter" idx="10"/>
          </p:nvPr>
        </p:nvSpPr>
        <p:spPr/>
        <p:txBody>
          <a:bodyPr/>
          <a:lstStyle>
            <a:lvl1pPr>
              <a:defRPr/>
            </a:lvl1p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Think 2018 / DOC ID / Month XX, 2018 / © 2018 IBM Corporation</a:t>
            </a:r>
          </a:p>
        </p:txBody>
      </p:sp>
      <p:sp>
        <p:nvSpPr>
          <p:cNvPr id="8" name="Title 1"/>
          <p:cNvSpPr>
            <a:spLocks noGrp="1"/>
          </p:cNvSpPr>
          <p:nvPr>
            <p:ph type="title" hasCustomPrompt="1"/>
          </p:nvPr>
        </p:nvSpPr>
        <p:spPr>
          <a:xfrm>
            <a:off x="457200" y="392456"/>
            <a:ext cx="3657600" cy="8990519"/>
          </a:xfrm>
        </p:spPr>
        <p:txBody>
          <a:bodyPr vert="horz" wrap="square" lIns="0" tIns="0" rIns="0" bIns="0" rtlCol="0" anchor="t" anchorCtr="0">
            <a:noAutofit/>
          </a:bodyPr>
          <a:lstStyle>
            <a:lvl1pPr>
              <a:defRPr lang="en-US" sz="5600" baseline="0">
                <a:solidFill>
                  <a:schemeClr val="tx1"/>
                </a:solidFill>
              </a:defRPr>
            </a:lvl1pPr>
          </a:lstStyle>
          <a:p>
            <a:pPr marL="0" lvl="0" indent="0">
              <a:buFont typeface="Arial"/>
            </a:pPr>
            <a:r>
              <a:rPr lang="en-US" dirty="0"/>
              <a:t>28pt short title</a:t>
            </a:r>
          </a:p>
        </p:txBody>
      </p:sp>
    </p:spTree>
    <p:extLst>
      <p:ext uri="{BB962C8B-B14F-4D97-AF65-F5344CB8AC3E}">
        <p14:creationId xmlns:p14="http://schemas.microsoft.com/office/powerpoint/2010/main" val="353258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Only - Black Bkgd">
    <p:bg>
      <p:bgPr>
        <a:solidFill>
          <a:srgbClr val="01020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pPr defTabSz="1234408">
              <a:lnSpc>
                <a:spcPct val="90000"/>
              </a:lnSpc>
              <a:spcBef>
                <a:spcPts val="1080"/>
              </a:spcBef>
              <a:buClr>
                <a:srgbClr val="1D3649"/>
              </a:buClr>
            </a:pPr>
            <a:endParaRPr lang="en-US">
              <a:solidFill>
                <a:srgbClr val="FFFFFF"/>
              </a:solidFill>
            </a:endParaRPr>
          </a:p>
        </p:txBody>
      </p:sp>
    </p:spTree>
    <p:extLst>
      <p:ext uri="{BB962C8B-B14F-4D97-AF65-F5344CB8AC3E}">
        <p14:creationId xmlns:p14="http://schemas.microsoft.com/office/powerpoint/2010/main" val="24459136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6_Bar_Gray70_Left">
    <p:bg>
      <p:bgPr>
        <a:solidFill>
          <a:srgbClr val="EBEBEB"/>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572000" cy="10296525"/>
          </a:xfrm>
          <a:prstGeom prst="rect">
            <a:avLst/>
          </a:prstGeom>
          <a:solidFill>
            <a:srgbClr val="565656"/>
          </a:solidFill>
        </p:spPr>
        <p:txBody>
          <a:bodyPr wrap="square" lIns="0" tIns="0" rIns="0" bIns="0" rtlCol="0" anchor="ctr">
            <a:noAutofit/>
          </a:bodyPr>
          <a:lstStyle/>
          <a:p>
            <a:pPr algn="ctr"/>
            <a:endParaRPr lang="en-US" sz="2400" err="1">
              <a:solidFill>
                <a:srgbClr val="000000"/>
              </a:solidFill>
              <a:latin typeface="Arial"/>
              <a:cs typeface="Arial"/>
            </a:endParaRPr>
          </a:p>
        </p:txBody>
      </p:sp>
      <p:sp>
        <p:nvSpPr>
          <p:cNvPr id="3" name="Slide Number Placeholder 2"/>
          <p:cNvSpPr>
            <a:spLocks noGrp="1"/>
          </p:cNvSpPr>
          <p:nvPr>
            <p:ph type="sldNum" sz="quarter" idx="10"/>
          </p:nvPr>
        </p:nvSpPr>
        <p:spPr/>
        <p:txBody>
          <a:bodyPr/>
          <a:lstStyle/>
          <a:p>
            <a:fld id="{3FD999D4-B456-9943-89B7-30D56181CE18}"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DOC ID / Month XX, 2018 / © 2018 IBM Corporation</a:t>
            </a:r>
          </a:p>
        </p:txBody>
      </p:sp>
      <p:sp>
        <p:nvSpPr>
          <p:cNvPr id="7" name="Title 1"/>
          <p:cNvSpPr>
            <a:spLocks noGrp="1"/>
          </p:cNvSpPr>
          <p:nvPr>
            <p:ph type="title" hasCustomPrompt="1"/>
          </p:nvPr>
        </p:nvSpPr>
        <p:spPr>
          <a:xfrm>
            <a:off x="457200" y="392456"/>
            <a:ext cx="3657600" cy="8990519"/>
          </a:xfrm>
        </p:spPr>
        <p:txBody>
          <a:bodyPr vert="horz" wrap="square" lIns="0" tIns="0" rIns="0" bIns="0" rtlCol="0" anchor="t" anchorCtr="0">
            <a:noAutofit/>
          </a:bodyPr>
          <a:lstStyle>
            <a:lvl1pPr>
              <a:defRPr lang="en-US" sz="5600">
                <a:solidFill>
                  <a:schemeClr val="bg2"/>
                </a:solidFill>
              </a:defRPr>
            </a:lvl1pPr>
          </a:lstStyle>
          <a:p>
            <a:pPr marL="0" lvl="0" indent="0">
              <a:buFont typeface="Arial"/>
            </a:pPr>
            <a:r>
              <a:rPr lang="en-US" dirty="0"/>
              <a:t>28pt short title</a:t>
            </a:r>
          </a:p>
        </p:txBody>
      </p:sp>
    </p:spTree>
    <p:extLst>
      <p:ext uri="{BB962C8B-B14F-4D97-AF65-F5344CB8AC3E}">
        <p14:creationId xmlns:p14="http://schemas.microsoft.com/office/powerpoint/2010/main" val="41222116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7" name="Picture" descr="IBM 8-bar logo"/>
          <p:cNvPicPr>
            <a:picLocks noChangeAspect="1"/>
          </p:cNvPicPr>
          <p:nvPr userDrawn="1"/>
        </p:nvPicPr>
        <p:blipFill>
          <a:blip r:embed="rId2"/>
          <a:stretch>
            <a:fillRect/>
          </a:stretch>
        </p:blipFill>
        <p:spPr>
          <a:xfrm>
            <a:off x="16787625" y="9394849"/>
            <a:ext cx="1043178" cy="413964"/>
          </a:xfrm>
          <a:prstGeom prst="rect">
            <a:avLst/>
          </a:prstGeom>
        </p:spPr>
      </p:pic>
      <p:pic>
        <p:nvPicPr>
          <p:cNvPr id="5" name="Picture 4" descr="A close up of a sign&#10;&#10;Description automatically generated">
            <a:extLst>
              <a:ext uri="{FF2B5EF4-FFF2-40B4-BE49-F238E27FC236}">
                <a16:creationId xmlns:a16="http://schemas.microsoft.com/office/drawing/2014/main" id="{12BF3DF0-A4FA-1B4D-A22E-33CA6AF706FD}"/>
              </a:ext>
            </a:extLst>
          </p:cNvPr>
          <p:cNvPicPr>
            <a:picLocks noChangeAspect="1"/>
          </p:cNvPicPr>
          <p:nvPr userDrawn="1"/>
        </p:nvPicPr>
        <p:blipFill>
          <a:blip r:embed="rId3"/>
          <a:stretch>
            <a:fillRect/>
          </a:stretch>
        </p:blipFill>
        <p:spPr>
          <a:xfrm>
            <a:off x="457199" y="9100788"/>
            <a:ext cx="803712" cy="712693"/>
          </a:xfrm>
          <a:prstGeom prst="rect">
            <a:avLst/>
          </a:prstGeom>
        </p:spPr>
      </p:pic>
    </p:spTree>
    <p:extLst>
      <p:ext uri="{BB962C8B-B14F-4D97-AF65-F5344CB8AC3E}">
        <p14:creationId xmlns:p14="http://schemas.microsoft.com/office/powerpoint/2010/main" val="42763679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542683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6325594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4" y="439318"/>
            <a:ext cx="8266176" cy="1610834"/>
          </a:xfrm>
        </p:spPr>
        <p:txBody>
          <a:bodyPr/>
          <a:lstStyle>
            <a:lvl1pPr>
              <a:defRPr sz="3200"/>
            </a:lvl1pPr>
          </a:lstStyle>
          <a:p>
            <a:r>
              <a:rPr lang="en-US"/>
              <a:t>Click to edit Master title style</a:t>
            </a:r>
            <a:endParaRPr lang="en-US" dirty="0"/>
          </a:p>
        </p:txBody>
      </p:sp>
      <p:sp>
        <p:nvSpPr>
          <p:cNvPr id="6" name="Text Placeholder"/>
          <p:cNvSpPr>
            <a:spLocks noGrp="1"/>
          </p:cNvSpPr>
          <p:nvPr>
            <p:ph type="body" sz="quarter" idx="12"/>
          </p:nvPr>
        </p:nvSpPr>
        <p:spPr>
          <a:xfrm>
            <a:off x="274319" y="2269812"/>
            <a:ext cx="8412482" cy="6730114"/>
          </a:xfrm>
        </p:spPr>
        <p:txBody>
          <a:bodyPr/>
          <a:lstStyle>
            <a:lvl1pPr>
              <a:lnSpc>
                <a:spcPct val="90000"/>
              </a:lnSpc>
              <a:defRPr sz="19196" b="1" i="0">
                <a:latin typeface="IBM Plex Sans" panose="020B0503050203000203" pitchFamily="34" charset="0"/>
              </a:defRPr>
            </a:lvl1pPr>
          </a:lstStyle>
          <a:p>
            <a:pPr lvl="0"/>
            <a:r>
              <a:rPr lang="en-US"/>
              <a:t>Edit Master text styles</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8526309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4" y="439318"/>
            <a:ext cx="8266176" cy="1610834"/>
          </a:xfrm>
        </p:spPr>
        <p:txBody>
          <a:bodyPr/>
          <a:lstStyle>
            <a:lvl1pPr>
              <a:defRPr sz="3200"/>
            </a:lvl1pPr>
          </a:lstStyle>
          <a:p>
            <a:r>
              <a:rPr lang="en-US"/>
              <a:t>Click to edit Master title style</a:t>
            </a:r>
            <a:endParaRPr lang="en-US" dirty="0"/>
          </a:p>
        </p:txBody>
      </p:sp>
      <p:sp>
        <p:nvSpPr>
          <p:cNvPr id="6" name="Text Placeholder"/>
          <p:cNvSpPr>
            <a:spLocks noGrp="1"/>
          </p:cNvSpPr>
          <p:nvPr>
            <p:ph type="body" sz="quarter" idx="12"/>
          </p:nvPr>
        </p:nvSpPr>
        <p:spPr>
          <a:xfrm>
            <a:off x="274319" y="2269812"/>
            <a:ext cx="8412482" cy="6730114"/>
          </a:xfrm>
        </p:spPr>
        <p:txBody>
          <a:bodyPr/>
          <a:lstStyle>
            <a:lvl1pPr>
              <a:lnSpc>
                <a:spcPct val="90000"/>
              </a:lnSpc>
              <a:defRPr sz="19196" b="1" i="0">
                <a:latin typeface="IBM Plex Sans" panose="020B0503050203000203" pitchFamily="34" charset="0"/>
              </a:defRPr>
            </a:lvl1pPr>
          </a:lstStyle>
          <a:p>
            <a:pPr lvl="0"/>
            <a:r>
              <a:rPr lang="en-US"/>
              <a:t>Edit Master text styles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9144001" y="0"/>
            <a:ext cx="9144002" cy="10296525"/>
          </a:xfrm>
        </p:spPr>
        <p:txBody>
          <a:bodyPr lIns="91440" tIns="91440" rIns="91440" bIns="91440"/>
          <a:lstStyle>
            <a:lvl1pPr>
              <a:defRPr baseline="0"/>
            </a:lvl1pPr>
          </a:lstStyle>
          <a:p>
            <a:r>
              <a:rPr lang="en-US" dirty="0"/>
              <a:t>Click icon to add picture</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2365674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4" y="183049"/>
            <a:ext cx="17556344" cy="8816876"/>
          </a:xfrm>
        </p:spPr>
        <p:txBody>
          <a:bodyPr/>
          <a:lstStyle>
            <a:lvl1pPr>
              <a:defRPr sz="19196" b="1" i="0">
                <a:latin typeface="IBM Plex Sans" panose="020B05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dirty="0"/>
              <a:t>IBM Cloud / © 2020 IBM Corporation</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260230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um Text">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54139129" y="1232555"/>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2D5DC9E6-FED1-F24A-B598-2760C1CB43CB}"/>
              </a:ext>
            </a:extLst>
          </p:cNvPr>
          <p:cNvSpPr>
            <a:spLocks noGrp="1"/>
          </p:cNvSpPr>
          <p:nvPr>
            <p:ph type="body" sz="quarter" idx="14" hasCustomPrompt="1"/>
          </p:nvPr>
        </p:nvSpPr>
        <p:spPr>
          <a:xfrm>
            <a:off x="438913" y="402336"/>
            <a:ext cx="3675888" cy="907352"/>
          </a:xfrm>
        </p:spPr>
        <p:txBody>
          <a:bodyPr/>
          <a:lstStyle/>
          <a:p>
            <a:pPr lvl="4"/>
            <a:r>
              <a:rPr lang="en-US" dirty="0"/>
              <a:t>Fifth level</a:t>
            </a:r>
          </a:p>
        </p:txBody>
      </p:sp>
      <p:sp>
        <p:nvSpPr>
          <p:cNvPr id="11" name="Text Placeholder 10">
            <a:extLst>
              <a:ext uri="{FF2B5EF4-FFF2-40B4-BE49-F238E27FC236}">
                <a16:creationId xmlns:a16="http://schemas.microsoft.com/office/drawing/2014/main" id="{E12AAB8C-A181-5944-B209-CE1BF6CB0A49}"/>
              </a:ext>
            </a:extLst>
          </p:cNvPr>
          <p:cNvSpPr>
            <a:spLocks noGrp="1"/>
          </p:cNvSpPr>
          <p:nvPr>
            <p:ph type="body" sz="quarter" idx="15"/>
          </p:nvPr>
        </p:nvSpPr>
        <p:spPr>
          <a:xfrm>
            <a:off x="54733825" y="3863975"/>
            <a:ext cx="3395663" cy="383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1C169A08-ED1F-744D-898A-36677ED76EC1}"/>
              </a:ext>
            </a:extLst>
          </p:cNvPr>
          <p:cNvSpPr>
            <a:spLocks noGrp="1"/>
          </p:cNvSpPr>
          <p:nvPr>
            <p:ph type="title" hasCustomPrompt="1"/>
          </p:nvPr>
        </p:nvSpPr>
        <p:spPr>
          <a:xfrm>
            <a:off x="391748" y="2464047"/>
            <a:ext cx="13781451" cy="3962153"/>
          </a:xfrm>
        </p:spPr>
        <p:txBody>
          <a:bodyPr/>
          <a:lstStyle>
            <a:lvl1pPr>
              <a:defRPr sz="4800"/>
            </a:lvl1pPr>
          </a:lstStyle>
          <a:p>
            <a:r>
              <a:rPr lang="en-US" dirty="0"/>
              <a:t>Change this type size to 96 </a:t>
            </a:r>
            <a:br>
              <a:rPr lang="en-US" dirty="0"/>
            </a:br>
            <a:r>
              <a:rPr lang="en-US" dirty="0"/>
              <a:t>before typing your headline</a:t>
            </a:r>
          </a:p>
        </p:txBody>
      </p:sp>
    </p:spTree>
    <p:extLst>
      <p:ext uri="{BB962C8B-B14F-4D97-AF65-F5344CB8AC3E}">
        <p14:creationId xmlns:p14="http://schemas.microsoft.com/office/powerpoint/2010/main" val="28228582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8" y="402709"/>
            <a:ext cx="11125070" cy="8597217"/>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527706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9582912" y="402709"/>
            <a:ext cx="8247888" cy="8597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781884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p:cNvSpPr>
            <a:spLocks noGrp="1"/>
          </p:cNvSpPr>
          <p:nvPr>
            <p:ph type="body" sz="quarter" idx="12"/>
          </p:nvPr>
        </p:nvSpPr>
        <p:spPr>
          <a:xfrm>
            <a:off x="9582916" y="2489471"/>
            <a:ext cx="8247752"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14785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420624" y="2434556"/>
            <a:ext cx="8284464" cy="6565369"/>
          </a:xfrm>
        </p:spPr>
        <p:txBody>
          <a:bodyPr/>
          <a:lstStyle>
            <a:lvl1pPr>
              <a:defRPr sz="4799"/>
            </a:lvl1pPr>
          </a:lstStyle>
          <a:p>
            <a:pPr lvl="0"/>
            <a:r>
              <a:rPr lang="en-US"/>
              <a:t>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344310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438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5010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9582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14154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951152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9144001" y="0"/>
            <a:ext cx="9144002" cy="10296525"/>
          </a:xfrm>
        </p:spPr>
        <p:txBody>
          <a:bodyPr lIns="91440" tIns="91440" rIns="91440" bIns="91440"/>
          <a:lstStyle/>
          <a:p>
            <a:r>
              <a:rPr lang="en-US" dirty="0"/>
              <a:t>Click icon to add picture</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6518299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9582912" y="402709"/>
            <a:ext cx="3675888" cy="8597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14154912" y="402709"/>
            <a:ext cx="3675888" cy="8597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1651771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8" y="402709"/>
            <a:ext cx="8284328" cy="8597217"/>
          </a:xfrm>
        </p:spPr>
        <p:txBody>
          <a:bodyPr/>
          <a:lstStyle>
            <a:lvl1pPr>
              <a:defRPr>
                <a:latin typeface="IBM Plex Sans" panose="020B0503050203000203" pitchFamily="34" charset="0"/>
              </a:defRPr>
            </a:lvl1pPr>
          </a:lstStyle>
          <a:p>
            <a:r>
              <a:rPr lang="en-US"/>
              <a:t>Click to edit Master title style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9144001" y="0"/>
            <a:ext cx="9144002" cy="10296525"/>
          </a:xfrm>
          <a:prstGeom prst="rect">
            <a:avLst/>
          </a:prstGeom>
          <a:solidFill>
            <a:srgbClr val="F3F3F3"/>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defRPr>
                <a:solidFill>
                  <a:schemeClr val="tx1"/>
                </a:solidFill>
                <a:latin typeface="IBM Plex Sans" panose="020B0503050203000203" pitchFamily="34" charset="0"/>
              </a:defRPr>
            </a:lvl1pPr>
            <a:lvl2pPr>
              <a:buClr>
                <a:schemeClr val="tx1"/>
              </a:buClr>
              <a:defRPr>
                <a:solidFill>
                  <a:schemeClr val="tx1"/>
                </a:solidFill>
                <a:latin typeface="IBM Plex Sans" panose="020B0503050203000203" pitchFamily="34" charset="0"/>
              </a:defRPr>
            </a:lvl2pPr>
            <a:lvl3pPr>
              <a:buClr>
                <a:schemeClr val="tx1"/>
              </a:buClr>
              <a:defRPr>
                <a:solidFill>
                  <a:schemeClr val="tx1"/>
                </a:solidFill>
                <a:latin typeface="IBM Plex Sans" panose="020B0503050203000203" pitchFamily="34" charset="0"/>
              </a:defRPr>
            </a:lvl3pPr>
            <a:lvl4pPr>
              <a:buClr>
                <a:schemeClr val="tx1"/>
              </a:buClr>
              <a:defRPr>
                <a:solidFill>
                  <a:schemeClr val="tx1"/>
                </a:solidFill>
                <a:latin typeface="IBM Plex Sans" panose="020B0503050203000203" pitchFamily="34" charset="0"/>
              </a:defRPr>
            </a:lvl4pPr>
            <a:lvl5pPr>
              <a:buClr>
                <a:schemeClr val="tx1"/>
              </a:buClr>
              <a:defRPr>
                <a:solidFill>
                  <a:schemeClr val="tx1"/>
                </a:solidFill>
                <a:latin typeface="IBM Plex Sans" panose="020B050305020300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dirty="0"/>
              <a:t>IBM Cloud / © 2020 IBM Corporation</a:t>
            </a:r>
          </a:p>
        </p:txBody>
      </p:sp>
      <p:sp>
        <p:nvSpPr>
          <p:cNvPr id="4" name="Slide Number Placeholder"/>
          <p:cNvSpPr>
            <a:spLocks noGrp="1"/>
          </p:cNvSpPr>
          <p:nvPr>
            <p:ph type="sldNum" sz="quarter" idx="11"/>
          </p:nvPr>
        </p:nvSpPr>
        <p:spPr/>
        <p:txBody>
          <a:bodyPr/>
          <a:lstStyle>
            <a:lvl1pPr>
              <a:defRPr>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011049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9144001" y="0"/>
            <a:ext cx="9144002" cy="10296525"/>
          </a:xfrm>
        </p:spPr>
        <p:txBody>
          <a:bodyPr lIns="91440" tIns="91440" rIns="91440" bIns="91440"/>
          <a:lstStyle/>
          <a:p>
            <a:r>
              <a:rPr lang="en-US" dirty="0"/>
              <a:t>Click icon to add picture</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153994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99741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A4D400F0-64BF-C849-9785-DA8ECA3AA6D7}"/>
              </a:ext>
            </a:extLst>
          </p:cNvPr>
          <p:cNvSpPr>
            <a:spLocks noGrp="1"/>
          </p:cNvSpPr>
          <p:nvPr>
            <p:ph type="body" sz="quarter" idx="12"/>
          </p:nvPr>
        </p:nvSpPr>
        <p:spPr>
          <a:xfrm>
            <a:off x="54602063" y="0"/>
            <a:ext cx="3919537" cy="642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B467F77-3BE4-404A-8576-5EF4CCD2C6E3}"/>
              </a:ext>
            </a:extLst>
          </p:cNvPr>
          <p:cNvSpPr>
            <a:spLocks noGrp="1"/>
          </p:cNvSpPr>
          <p:nvPr>
            <p:ph type="body" sz="quarter" idx="13" hasCustomPrompt="1"/>
          </p:nvPr>
        </p:nvSpPr>
        <p:spPr>
          <a:xfrm>
            <a:off x="60807600" y="0"/>
            <a:ext cx="3919537" cy="6426200"/>
          </a:xfrm>
        </p:spPr>
        <p:txBody>
          <a:bodyPr/>
          <a:lstStyle/>
          <a:p>
            <a:pPr lvl="4"/>
            <a:r>
              <a:rPr lang="en-US" dirty="0"/>
              <a:t>Fifth level</a:t>
            </a:r>
          </a:p>
        </p:txBody>
      </p:sp>
    </p:spTree>
    <p:extLst>
      <p:ext uri="{BB962C8B-B14F-4D97-AF65-F5344CB8AC3E}">
        <p14:creationId xmlns:p14="http://schemas.microsoft.com/office/powerpoint/2010/main" val="15237428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266908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2" name="Content Placeholder 3"/>
          <p:cNvSpPr>
            <a:spLocks noGrp="1"/>
          </p:cNvSpPr>
          <p:nvPr>
            <p:ph sz="quarter" idx="19"/>
          </p:nvPr>
        </p:nvSpPr>
        <p:spPr>
          <a:xfrm>
            <a:off x="9144001" y="5145087"/>
            <a:ext cx="9144002" cy="5151439"/>
          </a:xfrm>
          <a:solidFill>
            <a:srgbClr val="0530AD"/>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9056002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1" y="-1"/>
            <a:ext cx="9144002" cy="5148264"/>
          </a:xfrm>
          <a:solidFill>
            <a:srgbClr val="0530AD"/>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7" name="Content Placeholder 3"/>
          <p:cNvSpPr>
            <a:spLocks noGrp="1"/>
          </p:cNvSpPr>
          <p:nvPr>
            <p:ph sz="quarter" idx="20"/>
          </p:nvPr>
        </p:nvSpPr>
        <p:spPr>
          <a:xfrm>
            <a:off x="1" y="5145087"/>
            <a:ext cx="9144002" cy="5151439"/>
          </a:xfrm>
          <a:solidFill>
            <a:schemeClr val="tx1"/>
          </a:solidFill>
        </p:spPr>
        <p:txBody>
          <a:bodyPr lIns="219456" tIns="201168" rIns="228600" bIns="228600"/>
          <a:lstStyle>
            <a:lvl1pPr>
              <a:defRPr>
                <a:solidFill>
                  <a:schemeClr val="bg1"/>
                </a:solidFill>
              </a:defRPr>
            </a:lvl1pPr>
          </a:lstStyle>
          <a:p>
            <a:pPr lvl="0"/>
            <a:r>
              <a:rPr lang="en-US"/>
              <a:t>Edit Master text styles</a:t>
            </a:r>
          </a:p>
        </p:txBody>
      </p:sp>
      <p:sp>
        <p:nvSpPr>
          <p:cNvPr id="14" name="Content Placeholder 4"/>
          <p:cNvSpPr>
            <a:spLocks noGrp="1"/>
          </p:cNvSpPr>
          <p:nvPr>
            <p:ph sz="quarter" idx="19"/>
          </p:nvPr>
        </p:nvSpPr>
        <p:spPr>
          <a:xfrm>
            <a:off x="9144001" y="5145087"/>
            <a:ext cx="9144002" cy="5151439"/>
          </a:xfrm>
          <a:solidFill>
            <a:srgbClr val="0530AD"/>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IBM Cloud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133463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2" y="-1"/>
            <a:ext cx="18288000" cy="5143685"/>
          </a:xfrm>
          <a:noFill/>
        </p:spPr>
        <p:txBody>
          <a:bodyPr lIns="182880" tIns="164592" rIns="228600" bIns="228600"/>
          <a:lstStyle>
            <a:lvl1pPr>
              <a:defRPr sz="9597"/>
            </a:lvl1pPr>
          </a:lstStyle>
          <a:p>
            <a:r>
              <a:rPr lang="en-US"/>
              <a:t>Click to edit Master title style</a:t>
            </a:r>
            <a:endParaRPr lang="en-US" dirty="0"/>
          </a:p>
        </p:txBody>
      </p:sp>
      <p:sp>
        <p:nvSpPr>
          <p:cNvPr id="7" name="Content Placeholder 1"/>
          <p:cNvSpPr>
            <a:spLocks noGrp="1"/>
          </p:cNvSpPr>
          <p:nvPr>
            <p:ph sz="quarter" idx="20"/>
          </p:nvPr>
        </p:nvSpPr>
        <p:spPr>
          <a:xfrm>
            <a:off x="0" y="5145087"/>
            <a:ext cx="4572000" cy="5151439"/>
          </a:xfrm>
          <a:solidFill>
            <a:srgbClr val="061F80"/>
          </a:solidFill>
        </p:spPr>
        <p:txBody>
          <a:bodyPr lIns="219456" tIns="201168" rIns="228600" bIns="228600"/>
          <a:lstStyle>
            <a:lvl1pPr>
              <a:defRPr>
                <a:solidFill>
                  <a:schemeClr val="bg1"/>
                </a:solidFill>
              </a:defRPr>
            </a:lvl1pPr>
          </a:lstStyle>
          <a:p>
            <a:pPr lvl="0"/>
            <a:r>
              <a:rPr lang="en-US"/>
              <a:t>Edit Master text styles</a:t>
            </a:r>
          </a:p>
        </p:txBody>
      </p:sp>
      <p:sp>
        <p:nvSpPr>
          <p:cNvPr id="14" name="Content Placeholder 2"/>
          <p:cNvSpPr>
            <a:spLocks noGrp="1"/>
          </p:cNvSpPr>
          <p:nvPr>
            <p:ph sz="quarter" idx="19"/>
          </p:nvPr>
        </p:nvSpPr>
        <p:spPr>
          <a:xfrm>
            <a:off x="4572003" y="5145087"/>
            <a:ext cx="4572000" cy="5151439"/>
          </a:xfrm>
          <a:solidFill>
            <a:srgbClr val="054ADA"/>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6" name="Content Placeholder 3"/>
          <p:cNvSpPr>
            <a:spLocks noGrp="1"/>
          </p:cNvSpPr>
          <p:nvPr>
            <p:ph sz="quarter" idx="17"/>
          </p:nvPr>
        </p:nvSpPr>
        <p:spPr>
          <a:xfrm>
            <a:off x="9144000" y="5145086"/>
            <a:ext cx="4572000" cy="5151441"/>
          </a:xfrm>
          <a:solidFill>
            <a:schemeClr val="accent2"/>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1" name="Content Placeholder 4"/>
          <p:cNvSpPr>
            <a:spLocks noGrp="1"/>
          </p:cNvSpPr>
          <p:nvPr>
            <p:ph sz="quarter" idx="18"/>
          </p:nvPr>
        </p:nvSpPr>
        <p:spPr>
          <a:xfrm>
            <a:off x="13716000" y="5145086"/>
            <a:ext cx="4572000" cy="5151441"/>
          </a:xfrm>
          <a:solidFill>
            <a:srgbClr val="6EA6FF"/>
          </a:solidFill>
          <a:ln>
            <a:noFill/>
          </a:ln>
        </p:spPr>
        <p:txBody>
          <a:bodyPr lIns="219456" tIns="201168" rIns="228600" bIns="228600"/>
          <a:lstStyle>
            <a:lvl1pPr>
              <a:defRPr>
                <a:solidFill>
                  <a:schemeClr val="tx1"/>
                </a:solidFill>
              </a:defRPr>
            </a:lvl1pPr>
          </a:lstStyle>
          <a:p>
            <a:pPr lvl="0"/>
            <a:r>
              <a:rPr lang="en-US"/>
              <a:t>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IBM Cloud / © 2020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549075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2" y="0"/>
            <a:ext cx="18288000" cy="2555064"/>
          </a:xfr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2" y="2555064"/>
            <a:ext cx="18288000" cy="7741461"/>
          </a:xfrm>
        </p:spPr>
        <p:txBody>
          <a:bodyPr lIns="91440" tIns="91440" rIns="91440" bIns="91440"/>
          <a:lstStyle/>
          <a:p>
            <a:r>
              <a:rPr lang="en-US" dirty="0"/>
              <a:t>Click icon to add picture</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2369553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2" y="0"/>
            <a:ext cx="18288000" cy="10305677"/>
          </a:xfrm>
        </p:spPr>
        <p:txBody>
          <a:bodyPr lIns="91440" tIns="91440" rIns="91440" bIns="91440"/>
          <a:lstStyle/>
          <a:p>
            <a:r>
              <a:rPr lang="en-US" dirty="0"/>
              <a:t>Click icon to add picture</a:t>
            </a:r>
          </a:p>
        </p:txBody>
      </p:sp>
      <p:sp>
        <p:nvSpPr>
          <p:cNvPr id="6" name="Text Placeholder"/>
          <p:cNvSpPr>
            <a:spLocks noGrp="1"/>
          </p:cNvSpPr>
          <p:nvPr>
            <p:ph type="body" sz="quarter" idx="12"/>
          </p:nvPr>
        </p:nvSpPr>
        <p:spPr>
          <a:xfrm>
            <a:off x="-5" y="5148262"/>
            <a:ext cx="4572006" cy="5148263"/>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457334" y="403602"/>
            <a:ext cx="8286750" cy="8596327"/>
          </a:xfrm>
        </p:spPr>
        <p:txBody>
          <a:bodyPr/>
          <a:lstStyle/>
          <a:p>
            <a:r>
              <a:rPr lang="en-US"/>
              <a:t>Click to edit Master title style</a:t>
            </a:r>
            <a:endParaRPr lang="en-US" dirty="0"/>
          </a:p>
        </p:txBody>
      </p:sp>
    </p:spTree>
    <p:extLst>
      <p:ext uri="{BB962C8B-B14F-4D97-AF65-F5344CB8AC3E}">
        <p14:creationId xmlns:p14="http://schemas.microsoft.com/office/powerpoint/2010/main" val="26831530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solidFill>
            <a:srgbClr val="061F80"/>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4572000" y="0"/>
            <a:ext cx="4572000" cy="10305677"/>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9144000" y="0"/>
            <a:ext cx="4572000" cy="10305677"/>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13716000" y="0"/>
            <a:ext cx="4572000" cy="10305677"/>
          </a:xfrm>
          <a:solidFill>
            <a:srgbClr val="6EA6FF"/>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IBM Cloud / © 2020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898360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438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5029201" y="2489471"/>
            <a:ext cx="12801602"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924092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245779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438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5010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9144001" y="0"/>
            <a:ext cx="9144002" cy="10296525"/>
          </a:xfrm>
        </p:spPr>
        <p:txBody>
          <a:bodyPr lIns="91440" tIns="91440" rIns="91440" bIns="91440"/>
          <a:lstStyle/>
          <a:p>
            <a:r>
              <a:rPr lang="en-US" dirty="0"/>
              <a:t>Click icon to add picture</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11280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title">
    <p:spTree>
      <p:nvGrpSpPr>
        <p:cNvPr id="1" name=""/>
        <p:cNvGrpSpPr/>
        <p:nvPr/>
      </p:nvGrpSpPr>
      <p:grpSpPr>
        <a:xfrm>
          <a:off x="0" y="0"/>
          <a:ext cx="0" cy="0"/>
          <a:chOff x="0" y="0"/>
          <a:chExt cx="0" cy="0"/>
        </a:xfrm>
      </p:grpSpPr>
      <p:sp>
        <p:nvSpPr>
          <p:cNvPr id="2" name="Title"/>
          <p:cNvSpPr>
            <a:spLocks noGrp="1"/>
          </p:cNvSpPr>
          <p:nvPr>
            <p:ph type="title"/>
          </p:nvPr>
        </p:nvSpPr>
        <p:spPr>
          <a:xfrm>
            <a:off x="55023370" y="1179059"/>
            <a:ext cx="11125070"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A4D400F0-64BF-C849-9785-DA8ECA3AA6D7}"/>
              </a:ext>
            </a:extLst>
          </p:cNvPr>
          <p:cNvSpPr>
            <a:spLocks noGrp="1"/>
          </p:cNvSpPr>
          <p:nvPr>
            <p:ph type="body" sz="quarter" idx="12"/>
          </p:nvPr>
        </p:nvSpPr>
        <p:spPr>
          <a:xfrm>
            <a:off x="54602063" y="0"/>
            <a:ext cx="3919537" cy="642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B467F77-3BE4-404A-8576-5EF4CCD2C6E3}"/>
              </a:ext>
            </a:extLst>
          </p:cNvPr>
          <p:cNvSpPr>
            <a:spLocks noGrp="1"/>
          </p:cNvSpPr>
          <p:nvPr>
            <p:ph type="body" sz="quarter" idx="13" hasCustomPrompt="1"/>
          </p:nvPr>
        </p:nvSpPr>
        <p:spPr>
          <a:xfrm>
            <a:off x="60807600" y="0"/>
            <a:ext cx="3919537" cy="6426200"/>
          </a:xfrm>
        </p:spPr>
        <p:txBody>
          <a:bodyPr/>
          <a:lstStyle/>
          <a:p>
            <a:pPr lvl="4"/>
            <a:r>
              <a:rPr lang="en-US" dirty="0"/>
              <a:t>Fifth level</a:t>
            </a:r>
          </a:p>
        </p:txBody>
      </p:sp>
      <p:sp>
        <p:nvSpPr>
          <p:cNvPr id="8" name="Text Placeholder 7">
            <a:extLst>
              <a:ext uri="{FF2B5EF4-FFF2-40B4-BE49-F238E27FC236}">
                <a16:creationId xmlns:a16="http://schemas.microsoft.com/office/drawing/2014/main" id="{5BB02770-3C4E-E847-A93E-ADFEC267104B}"/>
              </a:ext>
            </a:extLst>
          </p:cNvPr>
          <p:cNvSpPr>
            <a:spLocks noGrp="1"/>
          </p:cNvSpPr>
          <p:nvPr>
            <p:ph type="body" sz="quarter" idx="14"/>
          </p:nvPr>
        </p:nvSpPr>
        <p:spPr>
          <a:xfrm>
            <a:off x="438912" y="402336"/>
            <a:ext cx="3675888" cy="8597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207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 2"/>
          <p:cNvSpPr>
            <a:spLocks noGrp="1"/>
          </p:cNvSpPr>
          <p:nvPr>
            <p:ph type="body" sz="quarter" idx="13"/>
          </p:nvPr>
        </p:nvSpPr>
        <p:spPr>
          <a:xfrm>
            <a:off x="5010912" y="2489471"/>
            <a:ext cx="3675888" cy="6510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9546336" y="2434556"/>
            <a:ext cx="8284464" cy="6565369"/>
          </a:xfrm>
        </p:spPr>
        <p:txBody>
          <a:bodyPr/>
          <a:lstStyle>
            <a:lvl1pPr>
              <a:defRPr sz="47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420062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5010913" y="402709"/>
            <a:ext cx="12819753"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508131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6934899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373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66176" cy="1610834"/>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438912" y="2526086"/>
            <a:ext cx="8247888" cy="2622180"/>
          </a:xfrm>
        </p:spPr>
        <p:txBody>
          <a:bodyPr/>
          <a:lstStyle>
            <a:lvl1pPr>
              <a:spcBef>
                <a:spcPts val="0"/>
              </a:spcBef>
              <a:defRPr sz="2000"/>
            </a:lvl1pPr>
            <a:lvl2pPr marL="0" indent="0">
              <a:spcBef>
                <a:spcPts val="0"/>
              </a:spcBef>
              <a:buNone/>
              <a:defRPr/>
            </a:lvl2pPr>
            <a:lvl3pPr marL="403130" indent="0">
              <a:buNone/>
              <a:defRPr/>
            </a:lvl3pPr>
            <a:lvl4pPr marL="869745" indent="0">
              <a:buNone/>
              <a:defRPr/>
            </a:lvl4pPr>
            <a:lvl5pPr marL="1263350" indent="0">
              <a:buNone/>
              <a:defRPr/>
            </a:lvl5pPr>
          </a:lstStyle>
          <a:p>
            <a:pPr lvl="0"/>
            <a:r>
              <a:rPr lang="en-US"/>
              <a:t>Edit Master text styles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447318" y="6417333"/>
            <a:ext cx="12811485" cy="2622177"/>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a:t>Edit Master text styles</a:t>
            </a:r>
          </a:p>
        </p:txBody>
      </p:sp>
      <p:sp>
        <p:nvSpPr>
          <p:cNvPr id="3" name="Footer Placeholder"/>
          <p:cNvSpPr>
            <a:spLocks noGrp="1"/>
          </p:cNvSpPr>
          <p:nvPr>
            <p:ph type="ftr" sz="quarter" idx="10"/>
          </p:nvPr>
        </p:nvSpPr>
        <p:spPr/>
        <p:txBody>
          <a:bodyPr/>
          <a:lstStyle/>
          <a:p>
            <a:r>
              <a:rPr lang="en-US" dirty="0"/>
              <a:t>IBM Cloud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672046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BC73717D-057D-8F4B-B5BD-2016F7F439CC}"/>
              </a:ext>
            </a:extLst>
          </p:cNvPr>
          <p:cNvSpPr>
            <a:spLocks noGrp="1"/>
          </p:cNvSpPr>
          <p:nvPr>
            <p:ph type="body" sz="quarter" idx="13"/>
          </p:nvPr>
        </p:nvSpPr>
        <p:spPr>
          <a:xfrm>
            <a:off x="54501788" y="5148263"/>
            <a:ext cx="3717925" cy="4084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DE3AA6FC-05F8-624B-B2B4-8E9FF8F91922}"/>
              </a:ext>
            </a:extLst>
          </p:cNvPr>
          <p:cNvSpPr>
            <a:spLocks noGrp="1"/>
          </p:cNvSpPr>
          <p:nvPr>
            <p:ph type="body" sz="quarter" idx="14"/>
          </p:nvPr>
        </p:nvSpPr>
        <p:spPr>
          <a:xfrm>
            <a:off x="54471888" y="476250"/>
            <a:ext cx="4964112"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230A5027-D31D-9F40-A26C-61E624F4B43C}"/>
              </a:ext>
            </a:extLst>
          </p:cNvPr>
          <p:cNvSpPr>
            <a:spLocks noGrp="1"/>
          </p:cNvSpPr>
          <p:nvPr>
            <p:ph type="body" sz="quarter" idx="15" hasCustomPrompt="1"/>
          </p:nvPr>
        </p:nvSpPr>
        <p:spPr>
          <a:xfrm>
            <a:off x="61112400" y="476250"/>
            <a:ext cx="4964112" cy="5949950"/>
          </a:xfrm>
        </p:spPr>
        <p:txBody>
          <a:bodyPr/>
          <a:lstStyle/>
          <a:p>
            <a:pPr lvl="4"/>
            <a:r>
              <a:rPr lang="en-US" dirty="0"/>
              <a:t>Fifth level</a:t>
            </a:r>
          </a:p>
        </p:txBody>
      </p:sp>
    </p:spTree>
    <p:extLst>
      <p:ext uri="{BB962C8B-B14F-4D97-AF65-F5344CB8AC3E}">
        <p14:creationId xmlns:p14="http://schemas.microsoft.com/office/powerpoint/2010/main" val="45813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gradient">
    <p:bg>
      <p:bgPr>
        <a:gradFill>
          <a:gsLst>
            <a:gs pos="6000">
              <a:srgbClr val="0062FF"/>
            </a:gs>
            <a:gs pos="100000">
              <a:srgbClr val="7D80FF"/>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5"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87625" y="9394846"/>
            <a:ext cx="1043178" cy="413965"/>
          </a:xfrm>
          <a:prstGeom prst="rect">
            <a:avLst/>
          </a:prstGeom>
        </p:spPr>
      </p:pic>
      <p:sp>
        <p:nvSpPr>
          <p:cNvPr id="4" name="Slide Number Placeholder 3">
            <a:extLst>
              <a:ext uri="{FF2B5EF4-FFF2-40B4-BE49-F238E27FC236}">
                <a16:creationId xmlns:a16="http://schemas.microsoft.com/office/drawing/2014/main" id="{E2CCE6F5-79DA-174B-8107-26D916568FCD}"/>
              </a:ext>
            </a:extLst>
          </p:cNvP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59456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57A9592F-5A0F-1443-B081-865403F1DB5E}"/>
              </a:ext>
            </a:extLst>
          </p:cNvPr>
          <p:cNvSpPr>
            <a:spLocks noGrp="1"/>
          </p:cNvSpPr>
          <p:nvPr>
            <p:ph type="body" sz="quarter" idx="14"/>
          </p:nvPr>
        </p:nvSpPr>
        <p:spPr>
          <a:xfrm>
            <a:off x="54211538" y="476250"/>
            <a:ext cx="5354637"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18604AF8-B8A2-9A46-96DF-F8A14242626C}"/>
              </a:ext>
            </a:extLst>
          </p:cNvPr>
          <p:cNvSpPr>
            <a:spLocks noGrp="1"/>
          </p:cNvSpPr>
          <p:nvPr>
            <p:ph type="body" sz="quarter" idx="15" hasCustomPrompt="1"/>
          </p:nvPr>
        </p:nvSpPr>
        <p:spPr>
          <a:xfrm>
            <a:off x="60883800" y="476250"/>
            <a:ext cx="5354637" cy="5949950"/>
          </a:xfrm>
        </p:spPr>
        <p:txBody>
          <a:bodyPr/>
          <a:lstStyle/>
          <a:p>
            <a:pPr lvl="4"/>
            <a:r>
              <a:rPr lang="en-US" dirty="0"/>
              <a:t>Fifth level</a:t>
            </a:r>
          </a:p>
        </p:txBody>
      </p:sp>
    </p:spTree>
    <p:extLst>
      <p:ext uri="{BB962C8B-B14F-4D97-AF65-F5344CB8AC3E}">
        <p14:creationId xmlns:p14="http://schemas.microsoft.com/office/powerpoint/2010/main" val="1543752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54439379" y="621846"/>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7168"/>
            <a:ext cx="8247888" cy="6512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2" y="2487168"/>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2D5DC9E6-FED1-F24A-B598-2760C1CB43CB}"/>
              </a:ext>
            </a:extLst>
          </p:cNvPr>
          <p:cNvSpPr>
            <a:spLocks noGrp="1"/>
          </p:cNvSpPr>
          <p:nvPr>
            <p:ph type="body" sz="quarter" idx="14" hasCustomPrompt="1"/>
          </p:nvPr>
        </p:nvSpPr>
        <p:spPr>
          <a:xfrm>
            <a:off x="438913" y="402336"/>
            <a:ext cx="3675888" cy="907352"/>
          </a:xfrm>
        </p:spPr>
        <p:txBody>
          <a:bodyPr/>
          <a:lstStyle/>
          <a:p>
            <a:pPr lvl="4"/>
            <a:r>
              <a:rPr lang="en-US" dirty="0"/>
              <a:t>Fifth level</a:t>
            </a:r>
          </a:p>
        </p:txBody>
      </p:sp>
      <p:sp>
        <p:nvSpPr>
          <p:cNvPr id="11" name="Text Placeholder 10">
            <a:extLst>
              <a:ext uri="{FF2B5EF4-FFF2-40B4-BE49-F238E27FC236}">
                <a16:creationId xmlns:a16="http://schemas.microsoft.com/office/drawing/2014/main" id="{E12AAB8C-A181-5944-B209-CE1BF6CB0A49}"/>
              </a:ext>
            </a:extLst>
          </p:cNvPr>
          <p:cNvSpPr>
            <a:spLocks noGrp="1"/>
          </p:cNvSpPr>
          <p:nvPr>
            <p:ph type="body" sz="quarter" idx="15"/>
          </p:nvPr>
        </p:nvSpPr>
        <p:spPr>
          <a:xfrm>
            <a:off x="54733825" y="3863975"/>
            <a:ext cx="3395663" cy="383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057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628ADE06-A747-0047-B968-869010C52509}"/>
              </a:ext>
            </a:extLst>
          </p:cNvPr>
          <p:cNvSpPr>
            <a:spLocks noGrp="1"/>
          </p:cNvSpPr>
          <p:nvPr>
            <p:ph type="body" sz="quarter" idx="14"/>
          </p:nvPr>
        </p:nvSpPr>
        <p:spPr>
          <a:xfrm>
            <a:off x="54733825" y="476250"/>
            <a:ext cx="5354638"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642F6D0C-CAE5-3442-AD02-0B2E542CC515}"/>
              </a:ext>
            </a:extLst>
          </p:cNvPr>
          <p:cNvSpPr>
            <a:spLocks noGrp="1"/>
          </p:cNvSpPr>
          <p:nvPr>
            <p:ph type="body" sz="quarter" idx="15" hasCustomPrompt="1"/>
          </p:nvPr>
        </p:nvSpPr>
        <p:spPr>
          <a:xfrm>
            <a:off x="61569600" y="476250"/>
            <a:ext cx="5354638" cy="5949950"/>
          </a:xfrm>
        </p:spPr>
        <p:txBody>
          <a:bodyPr/>
          <a:lstStyle/>
          <a:p>
            <a:pPr lvl="4"/>
            <a:r>
              <a:rPr lang="en-US" dirty="0"/>
              <a:t>Fifth level</a:t>
            </a:r>
          </a:p>
        </p:txBody>
      </p:sp>
    </p:spTree>
    <p:extLst>
      <p:ext uri="{BB962C8B-B14F-4D97-AF65-F5344CB8AC3E}">
        <p14:creationId xmlns:p14="http://schemas.microsoft.com/office/powerpoint/2010/main" val="138578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2E75A0B0-014F-7147-90EE-18E4C656EC4A}"/>
              </a:ext>
            </a:extLst>
          </p:cNvPr>
          <p:cNvSpPr>
            <a:spLocks noGrp="1"/>
          </p:cNvSpPr>
          <p:nvPr>
            <p:ph type="body" sz="quarter" idx="16"/>
          </p:nvPr>
        </p:nvSpPr>
        <p:spPr>
          <a:xfrm>
            <a:off x="55256113" y="476250"/>
            <a:ext cx="5486400"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E3A71A94-43D4-8E48-91DC-4052240399E1}"/>
              </a:ext>
            </a:extLst>
          </p:cNvPr>
          <p:cNvSpPr>
            <a:spLocks noGrp="1"/>
          </p:cNvSpPr>
          <p:nvPr>
            <p:ph type="body" sz="quarter" idx="17" hasCustomPrompt="1"/>
          </p:nvPr>
        </p:nvSpPr>
        <p:spPr>
          <a:xfrm>
            <a:off x="62026800" y="476250"/>
            <a:ext cx="5486400" cy="5949950"/>
          </a:xfrm>
        </p:spPr>
        <p:txBody>
          <a:bodyPr/>
          <a:lstStyle/>
          <a:p>
            <a:pPr lvl="4"/>
            <a:r>
              <a:rPr lang="en-US" dirty="0"/>
              <a:t>Fifth level</a:t>
            </a:r>
          </a:p>
        </p:txBody>
      </p:sp>
    </p:spTree>
    <p:extLst>
      <p:ext uri="{BB962C8B-B14F-4D97-AF65-F5344CB8AC3E}">
        <p14:creationId xmlns:p14="http://schemas.microsoft.com/office/powerpoint/2010/main" val="127268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2" name="Text Placeholder 11">
            <a:extLst>
              <a:ext uri="{FF2B5EF4-FFF2-40B4-BE49-F238E27FC236}">
                <a16:creationId xmlns:a16="http://schemas.microsoft.com/office/drawing/2014/main" id="{DB41EB15-62CF-3944-8B94-1F63FCE0D41B}"/>
              </a:ext>
            </a:extLst>
          </p:cNvPr>
          <p:cNvSpPr>
            <a:spLocks noGrp="1"/>
          </p:cNvSpPr>
          <p:nvPr>
            <p:ph type="body" sz="quarter" idx="15"/>
          </p:nvPr>
        </p:nvSpPr>
        <p:spPr>
          <a:xfrm>
            <a:off x="54733825" y="476250"/>
            <a:ext cx="4702175"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79B9EF83-3352-EE4F-8C4E-F6CCC77EBB9E}"/>
              </a:ext>
            </a:extLst>
          </p:cNvPr>
          <p:cNvSpPr>
            <a:spLocks noGrp="1"/>
          </p:cNvSpPr>
          <p:nvPr>
            <p:ph type="body" sz="quarter" idx="16" hasCustomPrompt="1"/>
          </p:nvPr>
        </p:nvSpPr>
        <p:spPr>
          <a:xfrm>
            <a:off x="61188600" y="476250"/>
            <a:ext cx="4702175" cy="5010150"/>
          </a:xfrm>
        </p:spPr>
        <p:txBody>
          <a:bodyPr/>
          <a:lstStyle/>
          <a:p>
            <a:pPr lvl="4"/>
            <a:r>
              <a:rPr lang="en-US" dirty="0"/>
              <a:t>Fifth level</a:t>
            </a:r>
          </a:p>
        </p:txBody>
      </p:sp>
    </p:spTree>
    <p:extLst>
      <p:ext uri="{BB962C8B-B14F-4D97-AF65-F5344CB8AC3E}">
        <p14:creationId xmlns:p14="http://schemas.microsoft.com/office/powerpoint/2010/main" val="1360574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840ED0B8-BBFB-F44E-AA28-3E73EC21B844}"/>
              </a:ext>
            </a:extLst>
          </p:cNvPr>
          <p:cNvSpPr>
            <a:spLocks noGrp="1"/>
          </p:cNvSpPr>
          <p:nvPr>
            <p:ph type="body" sz="quarter" idx="14"/>
          </p:nvPr>
        </p:nvSpPr>
        <p:spPr>
          <a:xfrm>
            <a:off x="54602063" y="476250"/>
            <a:ext cx="4703762"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7E8DF26-9D62-3442-840C-A494DA32CDA3}"/>
              </a:ext>
            </a:extLst>
          </p:cNvPr>
          <p:cNvSpPr>
            <a:spLocks noGrp="1"/>
          </p:cNvSpPr>
          <p:nvPr>
            <p:ph type="body" sz="quarter" idx="15" hasCustomPrompt="1"/>
          </p:nvPr>
        </p:nvSpPr>
        <p:spPr>
          <a:xfrm>
            <a:off x="61569600" y="476250"/>
            <a:ext cx="4703762" cy="5949950"/>
          </a:xfrm>
        </p:spPr>
        <p:txBody>
          <a:bodyPr/>
          <a:lstStyle/>
          <a:p>
            <a:pPr lvl="4"/>
            <a:r>
              <a:rPr lang="en-US" dirty="0"/>
              <a:t>Fifth level</a:t>
            </a:r>
          </a:p>
        </p:txBody>
      </p:sp>
    </p:spTree>
    <p:extLst>
      <p:ext uri="{BB962C8B-B14F-4D97-AF65-F5344CB8AC3E}">
        <p14:creationId xmlns:p14="http://schemas.microsoft.com/office/powerpoint/2010/main" val="124687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text (two columns)">
    <p:spTree>
      <p:nvGrpSpPr>
        <p:cNvPr id="1" name=""/>
        <p:cNvGrpSpPr/>
        <p:nvPr/>
      </p:nvGrpSpPr>
      <p:grpSpPr>
        <a:xfrm>
          <a:off x="0" y="0"/>
          <a:ext cx="0" cy="0"/>
          <a:chOff x="0" y="0"/>
          <a:chExt cx="0" cy="0"/>
        </a:xfrm>
      </p:grpSpPr>
      <p:sp>
        <p:nvSpPr>
          <p:cNvPr id="7" name="Black rectangle">
            <a:extLst>
              <a:ext uri="{FF2B5EF4-FFF2-40B4-BE49-F238E27FC236}">
                <a16:creationId xmlns:a16="http://schemas.microsoft.com/office/drawing/2014/main" id="{89D07A6B-424E-5543-A249-DAC167B9A421}"/>
              </a:ext>
              <a:ext uri="{C183D7F6-B498-43B3-948B-1728B52AA6E4}">
                <adec:decorative xmlns:adec="http://schemas.microsoft.com/office/drawing/2017/decorative" val="1"/>
              </a:ext>
            </a:extLst>
          </p:cNvPr>
          <p:cNvSpPr/>
          <p:nvPr userDrawn="1"/>
        </p:nvSpPr>
        <p:spPr>
          <a:xfrm>
            <a:off x="4572000" y="0"/>
            <a:ext cx="13716000" cy="10296525"/>
          </a:xfrm>
          <a:prstGeom prst="rect">
            <a:avLst/>
          </a:prstGeom>
          <a:solidFill>
            <a:schemeClr val="bg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2" name="Title"/>
          <p:cNvSpPr>
            <a:spLocks noGrp="1"/>
          </p:cNvSpPr>
          <p:nvPr>
            <p:ph type="title"/>
          </p:nvPr>
        </p:nvSpPr>
        <p:spPr>
          <a:xfrm>
            <a:off x="54439379" y="621846"/>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1232555"/>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5029200" y="1232555"/>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2D5DC9E6-FED1-F24A-B598-2760C1CB43CB}"/>
              </a:ext>
            </a:extLst>
          </p:cNvPr>
          <p:cNvSpPr>
            <a:spLocks noGrp="1"/>
          </p:cNvSpPr>
          <p:nvPr>
            <p:ph type="body" sz="quarter" idx="14" hasCustomPrompt="1"/>
          </p:nvPr>
        </p:nvSpPr>
        <p:spPr>
          <a:xfrm>
            <a:off x="438913" y="402336"/>
            <a:ext cx="3675888" cy="907352"/>
          </a:xfrm>
        </p:spPr>
        <p:txBody>
          <a:bodyPr/>
          <a:lstStyle/>
          <a:p>
            <a:pPr lvl="4"/>
            <a:r>
              <a:rPr lang="en-US" dirty="0"/>
              <a:t>Fifth level</a:t>
            </a:r>
          </a:p>
        </p:txBody>
      </p:sp>
      <p:sp>
        <p:nvSpPr>
          <p:cNvPr id="11" name="Text Placeholder 10">
            <a:extLst>
              <a:ext uri="{FF2B5EF4-FFF2-40B4-BE49-F238E27FC236}">
                <a16:creationId xmlns:a16="http://schemas.microsoft.com/office/drawing/2014/main" id="{E12AAB8C-A181-5944-B209-CE1BF6CB0A49}"/>
              </a:ext>
            </a:extLst>
          </p:cNvPr>
          <p:cNvSpPr>
            <a:spLocks noGrp="1"/>
          </p:cNvSpPr>
          <p:nvPr>
            <p:ph type="body" sz="quarter" idx="15"/>
          </p:nvPr>
        </p:nvSpPr>
        <p:spPr>
          <a:xfrm>
            <a:off x="54733825" y="3863975"/>
            <a:ext cx="3395663" cy="383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463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bar (four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CE9B16-7CF7-D545-AB1B-5F8EBB7FC783}"/>
              </a:ext>
            </a:extLst>
          </p:cNvPr>
          <p:cNvSpPr/>
          <p:nvPr userDrawn="1"/>
        </p:nvSpPr>
        <p:spPr bwMode="auto">
          <a:xfrm>
            <a:off x="0" y="2051437"/>
            <a:ext cx="18288000" cy="8245088"/>
          </a:xfrm>
          <a:prstGeom prst="rect">
            <a:avLst/>
          </a:prstGeom>
          <a:solidFill>
            <a:schemeClr val="bg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2E75A0B0-014F-7147-90EE-18E4C656EC4A}"/>
              </a:ext>
            </a:extLst>
          </p:cNvPr>
          <p:cNvSpPr>
            <a:spLocks noGrp="1"/>
          </p:cNvSpPr>
          <p:nvPr>
            <p:ph type="body" sz="quarter" idx="16"/>
          </p:nvPr>
        </p:nvSpPr>
        <p:spPr>
          <a:xfrm>
            <a:off x="55256113" y="476250"/>
            <a:ext cx="5486400"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E3A71A94-43D4-8E48-91DC-4052240399E1}"/>
              </a:ext>
            </a:extLst>
          </p:cNvPr>
          <p:cNvSpPr>
            <a:spLocks noGrp="1"/>
          </p:cNvSpPr>
          <p:nvPr>
            <p:ph type="body" sz="quarter" idx="17" hasCustomPrompt="1"/>
          </p:nvPr>
        </p:nvSpPr>
        <p:spPr>
          <a:xfrm>
            <a:off x="62026800" y="476250"/>
            <a:ext cx="5486400" cy="5949950"/>
          </a:xfrm>
        </p:spPr>
        <p:txBody>
          <a:bodyPr/>
          <a:lstStyle/>
          <a:p>
            <a:pPr lvl="4"/>
            <a:r>
              <a:rPr lang="en-US" dirty="0"/>
              <a:t>Fifth level</a:t>
            </a:r>
          </a:p>
        </p:txBody>
      </p:sp>
    </p:spTree>
    <p:extLst>
      <p:ext uri="{BB962C8B-B14F-4D97-AF65-F5344CB8AC3E}">
        <p14:creationId xmlns:p14="http://schemas.microsoft.com/office/powerpoint/2010/main" val="2663738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accent2"/>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259DB4AB-4E6B-8E47-B9C6-EC54A976F70A}"/>
              </a:ext>
            </a:extLst>
          </p:cNvPr>
          <p:cNvSpPr>
            <a:spLocks noGrp="1"/>
          </p:cNvSpPr>
          <p:nvPr>
            <p:ph type="body" sz="quarter" idx="13"/>
          </p:nvPr>
        </p:nvSpPr>
        <p:spPr>
          <a:xfrm>
            <a:off x="54602063" y="476250"/>
            <a:ext cx="6532562"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F532822A-B2A6-514E-99E2-BD77AE0B0E55}"/>
              </a:ext>
            </a:extLst>
          </p:cNvPr>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01F9FDD8-00D8-D849-96CA-3D0135160B37}"/>
              </a:ext>
            </a:extLst>
          </p:cNvPr>
          <p:cNvSpPr>
            <a:spLocks noGrp="1"/>
          </p:cNvSpPr>
          <p:nvPr>
            <p:ph type="body" sz="quarter" idx="14" hasCustomPrompt="1"/>
          </p:nvPr>
        </p:nvSpPr>
        <p:spPr>
          <a:xfrm>
            <a:off x="62255400" y="476250"/>
            <a:ext cx="6532562" cy="5949950"/>
          </a:xfrm>
        </p:spPr>
        <p:txBody>
          <a:bodyPr/>
          <a:lstStyle/>
          <a:p>
            <a:pPr lvl="4"/>
            <a:r>
              <a:rPr lang="en-US" dirty="0"/>
              <a:t>Fifth level</a:t>
            </a:r>
          </a:p>
        </p:txBody>
      </p:sp>
    </p:spTree>
    <p:extLst>
      <p:ext uri="{BB962C8B-B14F-4D97-AF65-F5344CB8AC3E}">
        <p14:creationId xmlns:p14="http://schemas.microsoft.com/office/powerpoint/2010/main" val="44641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split background)2">
    <p:spTree>
      <p:nvGrpSpPr>
        <p:cNvPr id="1" name=""/>
        <p:cNvGrpSpPr/>
        <p:nvPr/>
      </p:nvGrpSpPr>
      <p:grpSpPr>
        <a:xfrm>
          <a:off x="0" y="0"/>
          <a:ext cx="0" cy="0"/>
          <a:chOff x="0" y="0"/>
          <a:chExt cx="0" cy="0"/>
        </a:xfrm>
      </p:grpSpPr>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bg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259DB4AB-4E6B-8E47-B9C6-EC54A976F70A}"/>
              </a:ext>
            </a:extLst>
          </p:cNvPr>
          <p:cNvSpPr>
            <a:spLocks noGrp="1"/>
          </p:cNvSpPr>
          <p:nvPr>
            <p:ph type="body" sz="quarter" idx="13"/>
          </p:nvPr>
        </p:nvSpPr>
        <p:spPr>
          <a:xfrm>
            <a:off x="54602063" y="476250"/>
            <a:ext cx="6532562"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F532822A-B2A6-514E-99E2-BD77AE0B0E55}"/>
              </a:ext>
            </a:extLst>
          </p:cNvPr>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01F9FDD8-00D8-D849-96CA-3D0135160B37}"/>
              </a:ext>
            </a:extLst>
          </p:cNvPr>
          <p:cNvSpPr>
            <a:spLocks noGrp="1"/>
          </p:cNvSpPr>
          <p:nvPr>
            <p:ph type="body" sz="quarter" idx="14" hasCustomPrompt="1"/>
          </p:nvPr>
        </p:nvSpPr>
        <p:spPr>
          <a:xfrm>
            <a:off x="62255400" y="476250"/>
            <a:ext cx="6532562" cy="5949950"/>
          </a:xfrm>
        </p:spPr>
        <p:txBody>
          <a:bodyPr/>
          <a:lstStyle/>
          <a:p>
            <a:pPr lvl="4"/>
            <a:r>
              <a:rPr lang="en-US" dirty="0"/>
              <a:t>Fifth level</a:t>
            </a:r>
          </a:p>
        </p:txBody>
      </p:sp>
    </p:spTree>
    <p:extLst>
      <p:ext uri="{BB962C8B-B14F-4D97-AF65-F5344CB8AC3E}">
        <p14:creationId xmlns:p14="http://schemas.microsoft.com/office/powerpoint/2010/main" val="112879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79686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split background)3">
    <p:spTree>
      <p:nvGrpSpPr>
        <p:cNvPr id="1" name=""/>
        <p:cNvGrpSpPr/>
        <p:nvPr/>
      </p:nvGrpSpPr>
      <p:grpSpPr>
        <a:xfrm>
          <a:off x="0" y="0"/>
          <a:ext cx="0" cy="0"/>
          <a:chOff x="0" y="0"/>
          <a:chExt cx="0" cy="0"/>
        </a:xfrm>
      </p:grpSpPr>
      <p:sp>
        <p:nvSpPr>
          <p:cNvPr id="10" name="Black rectangle">
            <a:extLst>
              <a:ext uri="{FF2B5EF4-FFF2-40B4-BE49-F238E27FC236}">
                <a16:creationId xmlns:a16="http://schemas.microsoft.com/office/drawing/2014/main" id="{A5471564-4086-524C-AA3F-57D1DD848F4C}"/>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bg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57A9592F-5A0F-1443-B081-865403F1DB5E}"/>
              </a:ext>
            </a:extLst>
          </p:cNvPr>
          <p:cNvSpPr>
            <a:spLocks noGrp="1"/>
          </p:cNvSpPr>
          <p:nvPr>
            <p:ph type="body" sz="quarter" idx="14"/>
          </p:nvPr>
        </p:nvSpPr>
        <p:spPr>
          <a:xfrm>
            <a:off x="54211538" y="476250"/>
            <a:ext cx="5354637"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18604AF8-B8A2-9A46-96DF-F8A14242626C}"/>
              </a:ext>
            </a:extLst>
          </p:cNvPr>
          <p:cNvSpPr>
            <a:spLocks noGrp="1"/>
          </p:cNvSpPr>
          <p:nvPr>
            <p:ph type="body" sz="quarter" idx="15" hasCustomPrompt="1"/>
          </p:nvPr>
        </p:nvSpPr>
        <p:spPr>
          <a:xfrm>
            <a:off x="60883800" y="476250"/>
            <a:ext cx="5354637" cy="5949950"/>
          </a:xfrm>
        </p:spPr>
        <p:txBody>
          <a:bodyPr/>
          <a:lstStyle/>
          <a:p>
            <a:pPr lvl="4"/>
            <a:r>
              <a:rPr lang="en-US" dirty="0"/>
              <a:t>Fifth level</a:t>
            </a:r>
          </a:p>
        </p:txBody>
      </p:sp>
    </p:spTree>
    <p:extLst>
      <p:ext uri="{BB962C8B-B14F-4D97-AF65-F5344CB8AC3E}">
        <p14:creationId xmlns:p14="http://schemas.microsoft.com/office/powerpoint/2010/main" val="2709025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title, text (split background)3">
    <p:spTree>
      <p:nvGrpSpPr>
        <p:cNvPr id="1" name=""/>
        <p:cNvGrpSpPr/>
        <p:nvPr/>
      </p:nvGrpSpPr>
      <p:grpSpPr>
        <a:xfrm>
          <a:off x="0" y="0"/>
          <a:ext cx="0" cy="0"/>
          <a:chOff x="0" y="0"/>
          <a:chExt cx="0" cy="0"/>
        </a:xfrm>
      </p:grpSpPr>
      <p:sp>
        <p:nvSpPr>
          <p:cNvPr id="10" name="Black rectangle">
            <a:extLst>
              <a:ext uri="{FF2B5EF4-FFF2-40B4-BE49-F238E27FC236}">
                <a16:creationId xmlns:a16="http://schemas.microsoft.com/office/drawing/2014/main" id="{A5471564-4086-524C-AA3F-57D1DD848F4C}"/>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bg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2" name="Title"/>
          <p:cNvSpPr>
            <a:spLocks noGrp="1"/>
          </p:cNvSpPr>
          <p:nvPr>
            <p:ph type="title"/>
          </p:nvPr>
        </p:nvSpPr>
        <p:spPr>
          <a:xfrm>
            <a:off x="420624" y="2432303"/>
            <a:ext cx="8284464" cy="6531587"/>
          </a:xfrm>
        </p:spPr>
        <p:txBody>
          <a:bodyPr/>
          <a:lstStyle/>
          <a:p>
            <a:r>
              <a:rPr lang="en-US" dirty="0"/>
              <a:t>Click to edit Master title style</a:t>
            </a:r>
          </a:p>
        </p:txBody>
      </p:sp>
      <p:sp>
        <p:nvSpPr>
          <p:cNvPr id="8" name="Text Placeholder 1"/>
          <p:cNvSpPr>
            <a:spLocks noGrp="1"/>
          </p:cNvSpPr>
          <p:nvPr>
            <p:ph type="body" sz="quarter" idx="13" hasCustomPrompt="1"/>
          </p:nvPr>
        </p:nvSpPr>
        <p:spPr>
          <a:xfrm>
            <a:off x="438912" y="402336"/>
            <a:ext cx="8289452" cy="1080100"/>
          </a:xfrm>
        </p:spPr>
        <p:txBody>
          <a:bodyPr/>
          <a:lstStyle/>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57A9592F-5A0F-1443-B081-865403F1DB5E}"/>
              </a:ext>
            </a:extLst>
          </p:cNvPr>
          <p:cNvSpPr>
            <a:spLocks noGrp="1"/>
          </p:cNvSpPr>
          <p:nvPr>
            <p:ph type="body" sz="quarter" idx="14"/>
          </p:nvPr>
        </p:nvSpPr>
        <p:spPr>
          <a:xfrm>
            <a:off x="54211538" y="476250"/>
            <a:ext cx="5354637"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18604AF8-B8A2-9A46-96DF-F8A14242626C}"/>
              </a:ext>
            </a:extLst>
          </p:cNvPr>
          <p:cNvSpPr>
            <a:spLocks noGrp="1"/>
          </p:cNvSpPr>
          <p:nvPr>
            <p:ph type="body" sz="quarter" idx="15" hasCustomPrompt="1"/>
          </p:nvPr>
        </p:nvSpPr>
        <p:spPr>
          <a:xfrm>
            <a:off x="60883800" y="476250"/>
            <a:ext cx="5354637" cy="5949950"/>
          </a:xfrm>
        </p:spPr>
        <p:txBody>
          <a:bodyPr/>
          <a:lstStyle/>
          <a:p>
            <a:pPr lvl="4"/>
            <a:r>
              <a:rPr lang="en-US" dirty="0"/>
              <a:t>Fifth level</a:t>
            </a:r>
          </a:p>
        </p:txBody>
      </p:sp>
    </p:spTree>
    <p:extLst>
      <p:ext uri="{BB962C8B-B14F-4D97-AF65-F5344CB8AC3E}">
        <p14:creationId xmlns:p14="http://schemas.microsoft.com/office/powerpoint/2010/main" val="3595308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split background)4">
    <p:spTree>
      <p:nvGrpSpPr>
        <p:cNvPr id="1" name=""/>
        <p:cNvGrpSpPr/>
        <p:nvPr/>
      </p:nvGrpSpPr>
      <p:grpSpPr>
        <a:xfrm>
          <a:off x="0" y="0"/>
          <a:ext cx="0" cy="0"/>
          <a:chOff x="0" y="0"/>
          <a:chExt cx="0" cy="0"/>
        </a:xfrm>
      </p:grpSpPr>
      <p:sp>
        <p:nvSpPr>
          <p:cNvPr id="10" name="Black rectangle">
            <a:extLst>
              <a:ext uri="{FF2B5EF4-FFF2-40B4-BE49-F238E27FC236}">
                <a16:creationId xmlns:a16="http://schemas.microsoft.com/office/drawing/2014/main" id="{952B24A4-6256-9F4B-A64E-0E09E587D7B3}"/>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bg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628ADE06-A747-0047-B968-869010C52509}"/>
              </a:ext>
            </a:extLst>
          </p:cNvPr>
          <p:cNvSpPr>
            <a:spLocks noGrp="1"/>
          </p:cNvSpPr>
          <p:nvPr>
            <p:ph type="body" sz="quarter" idx="14"/>
          </p:nvPr>
        </p:nvSpPr>
        <p:spPr>
          <a:xfrm>
            <a:off x="54733825" y="476250"/>
            <a:ext cx="5354638"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642F6D0C-CAE5-3442-AD02-0B2E542CC515}"/>
              </a:ext>
            </a:extLst>
          </p:cNvPr>
          <p:cNvSpPr>
            <a:spLocks noGrp="1"/>
          </p:cNvSpPr>
          <p:nvPr>
            <p:ph type="body" sz="quarter" idx="15" hasCustomPrompt="1"/>
          </p:nvPr>
        </p:nvSpPr>
        <p:spPr>
          <a:xfrm>
            <a:off x="61569600" y="476250"/>
            <a:ext cx="5354638" cy="5949950"/>
          </a:xfrm>
        </p:spPr>
        <p:txBody>
          <a:bodyPr/>
          <a:lstStyle/>
          <a:p>
            <a:pPr lvl="4"/>
            <a:r>
              <a:rPr lang="en-US" dirty="0"/>
              <a:t>Fifth level</a:t>
            </a:r>
          </a:p>
        </p:txBody>
      </p:sp>
    </p:spTree>
    <p:extLst>
      <p:ext uri="{BB962C8B-B14F-4D97-AF65-F5344CB8AC3E}">
        <p14:creationId xmlns:p14="http://schemas.microsoft.com/office/powerpoint/2010/main" val="2119810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55DCB432-EDF0-284A-BEAD-299DA18914CD}"/>
              </a:ext>
            </a:extLst>
          </p:cNvPr>
          <p:cNvSpPr>
            <a:spLocks noGrp="1"/>
          </p:cNvSpPr>
          <p:nvPr>
            <p:ph type="body" sz="quarter" idx="15"/>
          </p:nvPr>
        </p:nvSpPr>
        <p:spPr>
          <a:xfrm>
            <a:off x="55516463" y="476250"/>
            <a:ext cx="4703762"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8C0B9F8-77CC-A547-9400-A161B78867DC}"/>
              </a:ext>
            </a:extLst>
          </p:cNvPr>
          <p:cNvSpPr>
            <a:spLocks noGrp="1"/>
          </p:cNvSpPr>
          <p:nvPr>
            <p:ph type="body" sz="quarter" idx="16" hasCustomPrompt="1"/>
          </p:nvPr>
        </p:nvSpPr>
        <p:spPr>
          <a:xfrm>
            <a:off x="61950600" y="476250"/>
            <a:ext cx="4703762" cy="5949950"/>
          </a:xfrm>
        </p:spPr>
        <p:txBody>
          <a:bodyPr/>
          <a:lstStyle/>
          <a:p>
            <a:pPr lvl="4"/>
            <a:r>
              <a:rPr lang="en-US" dirty="0"/>
              <a:t>Fifth level</a:t>
            </a:r>
          </a:p>
        </p:txBody>
      </p:sp>
      <p:sp>
        <p:nvSpPr>
          <p:cNvPr id="10" name="Text Placeholder 9">
            <a:extLst>
              <a:ext uri="{FF2B5EF4-FFF2-40B4-BE49-F238E27FC236}">
                <a16:creationId xmlns:a16="http://schemas.microsoft.com/office/drawing/2014/main" id="{61BAA2EA-A5AF-A641-9267-EFB10572DFC8}"/>
              </a:ext>
            </a:extLst>
          </p:cNvPr>
          <p:cNvSpPr>
            <a:spLocks noGrp="1"/>
          </p:cNvSpPr>
          <p:nvPr>
            <p:ph type="body" sz="quarter" idx="17"/>
          </p:nvPr>
        </p:nvSpPr>
        <p:spPr>
          <a:xfrm>
            <a:off x="55452963" y="1689100"/>
            <a:ext cx="4897437" cy="601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468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 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2518215"/>
            <a:ext cx="8284464" cy="6481323"/>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55DCB432-EDF0-284A-BEAD-299DA18914CD}"/>
              </a:ext>
            </a:extLst>
          </p:cNvPr>
          <p:cNvSpPr>
            <a:spLocks noGrp="1"/>
          </p:cNvSpPr>
          <p:nvPr>
            <p:ph type="body" sz="quarter" idx="15"/>
          </p:nvPr>
        </p:nvSpPr>
        <p:spPr>
          <a:xfrm>
            <a:off x="55516463" y="476250"/>
            <a:ext cx="4703762"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8C0B9F8-77CC-A547-9400-A161B78867DC}"/>
              </a:ext>
            </a:extLst>
          </p:cNvPr>
          <p:cNvSpPr>
            <a:spLocks noGrp="1"/>
          </p:cNvSpPr>
          <p:nvPr>
            <p:ph type="body" sz="quarter" idx="16" hasCustomPrompt="1"/>
          </p:nvPr>
        </p:nvSpPr>
        <p:spPr>
          <a:xfrm>
            <a:off x="61950600" y="476250"/>
            <a:ext cx="4703762" cy="5949950"/>
          </a:xfrm>
        </p:spPr>
        <p:txBody>
          <a:bodyPr/>
          <a:lstStyle/>
          <a:p>
            <a:pPr lvl="4"/>
            <a:r>
              <a:rPr lang="en-US" dirty="0"/>
              <a:t>Fifth level</a:t>
            </a:r>
          </a:p>
        </p:txBody>
      </p:sp>
      <p:sp>
        <p:nvSpPr>
          <p:cNvPr id="10" name="Text Placeholder 9">
            <a:extLst>
              <a:ext uri="{FF2B5EF4-FFF2-40B4-BE49-F238E27FC236}">
                <a16:creationId xmlns:a16="http://schemas.microsoft.com/office/drawing/2014/main" id="{61BAA2EA-A5AF-A641-9267-EFB10572DFC8}"/>
              </a:ext>
            </a:extLst>
          </p:cNvPr>
          <p:cNvSpPr>
            <a:spLocks noGrp="1"/>
          </p:cNvSpPr>
          <p:nvPr>
            <p:ph type="body" sz="quarter" idx="17"/>
          </p:nvPr>
        </p:nvSpPr>
        <p:spPr>
          <a:xfrm>
            <a:off x="55452963" y="1689100"/>
            <a:ext cx="4897437" cy="601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A43E86D7-2BBE-5D44-A6DD-8528D8BEE0E2}"/>
              </a:ext>
            </a:extLst>
          </p:cNvPr>
          <p:cNvSpPr>
            <a:spLocks noGrp="1"/>
          </p:cNvSpPr>
          <p:nvPr>
            <p:ph type="body" sz="quarter" idx="18" hasCustomPrompt="1"/>
          </p:nvPr>
        </p:nvSpPr>
        <p:spPr>
          <a:xfrm>
            <a:off x="438912" y="402336"/>
            <a:ext cx="8266175" cy="1609344"/>
          </a:xfrm>
        </p:spPr>
        <p:txBody>
          <a:bodyPr/>
          <a:lstStyle/>
          <a:p>
            <a:pPr lvl="4"/>
            <a:r>
              <a:rPr lang="en-US" dirty="0"/>
              <a:t>Fifth level</a:t>
            </a:r>
          </a:p>
        </p:txBody>
      </p:sp>
    </p:spTree>
    <p:extLst>
      <p:ext uri="{BB962C8B-B14F-4D97-AF65-F5344CB8AC3E}">
        <p14:creationId xmlns:p14="http://schemas.microsoft.com/office/powerpoint/2010/main" val="3896901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DC58CFDF-73BA-C343-9DC4-2D4C8B1F7E71}"/>
              </a:ext>
            </a:extLst>
          </p:cNvPr>
          <p:cNvSpPr>
            <a:spLocks noGrp="1"/>
          </p:cNvSpPr>
          <p:nvPr>
            <p:ph type="body" sz="quarter" idx="12"/>
          </p:nvPr>
        </p:nvSpPr>
        <p:spPr>
          <a:xfrm>
            <a:off x="53949600" y="476250"/>
            <a:ext cx="5878513"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A44A5FE6-A94E-ED41-9E51-1A87146C4DDF}"/>
              </a:ext>
            </a:extLst>
          </p:cNvPr>
          <p:cNvSpPr>
            <a:spLocks noGrp="1"/>
          </p:cNvSpPr>
          <p:nvPr>
            <p:ph type="body" sz="quarter" idx="13" hasCustomPrompt="1"/>
          </p:nvPr>
        </p:nvSpPr>
        <p:spPr>
          <a:xfrm>
            <a:off x="62103000" y="476250"/>
            <a:ext cx="5878513" cy="5949950"/>
          </a:xfrm>
        </p:spPr>
        <p:txBody>
          <a:bodyPr/>
          <a:lstStyle/>
          <a:p>
            <a:pPr lvl="4"/>
            <a:r>
              <a:rPr lang="en-US" dirty="0"/>
              <a:t>Fifth level</a:t>
            </a:r>
          </a:p>
        </p:txBody>
      </p:sp>
      <p:sp>
        <p:nvSpPr>
          <p:cNvPr id="9" name="Text Placeholder 8">
            <a:extLst>
              <a:ext uri="{FF2B5EF4-FFF2-40B4-BE49-F238E27FC236}">
                <a16:creationId xmlns:a16="http://schemas.microsoft.com/office/drawing/2014/main" id="{E5806B95-0E4F-0945-8F61-DE95EB2486F7}"/>
              </a:ext>
            </a:extLst>
          </p:cNvPr>
          <p:cNvSpPr>
            <a:spLocks noGrp="1"/>
          </p:cNvSpPr>
          <p:nvPr>
            <p:ph type="body" sz="quarter" idx="14"/>
          </p:nvPr>
        </p:nvSpPr>
        <p:spPr>
          <a:xfrm>
            <a:off x="54027388" y="3052763"/>
            <a:ext cx="5997575" cy="534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62F3FDD-ACF4-FB4F-81AA-10F751A0D548}"/>
              </a:ext>
            </a:extLst>
          </p:cNvPr>
          <p:cNvSpPr>
            <a:spLocks noGrp="1"/>
          </p:cNvSpPr>
          <p:nvPr>
            <p:ph type="body" sz="quarter" idx="15"/>
          </p:nvPr>
        </p:nvSpPr>
        <p:spPr>
          <a:xfrm>
            <a:off x="54151213" y="4991100"/>
            <a:ext cx="5827712"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723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5E853052-8813-6A46-89BC-BD9F1C3B1E96}"/>
              </a:ext>
            </a:extLst>
          </p:cNvPr>
          <p:cNvSpPr>
            <a:spLocks noGrp="1"/>
          </p:cNvSpPr>
          <p:nvPr>
            <p:ph type="body" sz="quarter" idx="12"/>
          </p:nvPr>
        </p:nvSpPr>
        <p:spPr>
          <a:xfrm>
            <a:off x="54602063" y="476250"/>
            <a:ext cx="5618162"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DCF2BA5E-0F85-B640-A772-0BD45A725320}"/>
              </a:ext>
            </a:extLst>
          </p:cNvPr>
          <p:cNvSpPr>
            <a:spLocks noGrp="1"/>
          </p:cNvSpPr>
          <p:nvPr>
            <p:ph type="body" sz="quarter" idx="13" hasCustomPrompt="1"/>
          </p:nvPr>
        </p:nvSpPr>
        <p:spPr>
          <a:xfrm>
            <a:off x="62103000" y="476250"/>
            <a:ext cx="5618162" cy="5949950"/>
          </a:xfrm>
        </p:spPr>
        <p:txBody>
          <a:bodyPr/>
          <a:lstStyle/>
          <a:p>
            <a:pPr lvl="4"/>
            <a:r>
              <a:rPr lang="en-US" dirty="0"/>
              <a:t>Fifth level</a:t>
            </a:r>
          </a:p>
        </p:txBody>
      </p:sp>
      <p:sp>
        <p:nvSpPr>
          <p:cNvPr id="9" name="Text Placeholder 8">
            <a:extLst>
              <a:ext uri="{FF2B5EF4-FFF2-40B4-BE49-F238E27FC236}">
                <a16:creationId xmlns:a16="http://schemas.microsoft.com/office/drawing/2014/main" id="{622E38DD-1519-F54B-9AED-AA1FDF0DC64E}"/>
              </a:ext>
            </a:extLst>
          </p:cNvPr>
          <p:cNvSpPr>
            <a:spLocks noGrp="1"/>
          </p:cNvSpPr>
          <p:nvPr>
            <p:ph type="body" sz="quarter" idx="14"/>
          </p:nvPr>
        </p:nvSpPr>
        <p:spPr>
          <a:xfrm>
            <a:off x="54575075" y="3863975"/>
            <a:ext cx="5872163" cy="405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F77F70C-D582-0246-A01C-DB36DA5F68FB}"/>
              </a:ext>
            </a:extLst>
          </p:cNvPr>
          <p:cNvSpPr>
            <a:spLocks noGrp="1"/>
          </p:cNvSpPr>
          <p:nvPr>
            <p:ph type="body" sz="quarter" idx="15"/>
          </p:nvPr>
        </p:nvSpPr>
        <p:spPr>
          <a:xfrm>
            <a:off x="54575075" y="7002463"/>
            <a:ext cx="5872163" cy="329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1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12859566-F04F-904A-BA96-5EDD680B4B36}"/>
              </a:ext>
            </a:extLst>
          </p:cNvPr>
          <p:cNvSpPr>
            <a:spLocks noGrp="1"/>
          </p:cNvSpPr>
          <p:nvPr>
            <p:ph type="body" sz="quarter" idx="20"/>
          </p:nvPr>
        </p:nvSpPr>
        <p:spPr>
          <a:xfrm>
            <a:off x="54994175" y="476250"/>
            <a:ext cx="3657600"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DC9A7D4F-E017-C74B-834E-2548CBEC3D39}"/>
              </a:ext>
            </a:extLst>
          </p:cNvPr>
          <p:cNvSpPr>
            <a:spLocks noGrp="1"/>
          </p:cNvSpPr>
          <p:nvPr>
            <p:ph type="body" sz="quarter" idx="21" hasCustomPrompt="1"/>
          </p:nvPr>
        </p:nvSpPr>
        <p:spPr>
          <a:xfrm>
            <a:off x="62179200" y="476250"/>
            <a:ext cx="3657600" cy="5949950"/>
          </a:xfrm>
        </p:spPr>
        <p:txBody>
          <a:bodyPr/>
          <a:lstStyle/>
          <a:p>
            <a:pPr lvl="4"/>
            <a:r>
              <a:rPr lang="en-US" dirty="0"/>
              <a:t>Fifth level</a:t>
            </a:r>
          </a:p>
        </p:txBody>
      </p:sp>
    </p:spTree>
    <p:extLst>
      <p:ext uri="{BB962C8B-B14F-4D97-AF65-F5344CB8AC3E}">
        <p14:creationId xmlns:p14="http://schemas.microsoft.com/office/powerpoint/2010/main" val="178280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tx2"/>
          </a:solidFill>
        </p:spPr>
        <p:txBody>
          <a:bodyPr lIns="420624" tIns="411480" rIns="420624" bIns="420624"/>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FECBB25E-9A1D-0145-9688-BB3BBA212C5F}"/>
              </a:ext>
            </a:extLst>
          </p:cNvPr>
          <p:cNvSpPr>
            <a:spLocks noGrp="1"/>
          </p:cNvSpPr>
          <p:nvPr>
            <p:ph type="body" sz="quarter" idx="13"/>
          </p:nvPr>
        </p:nvSpPr>
        <p:spPr>
          <a:xfrm>
            <a:off x="54079775" y="476250"/>
            <a:ext cx="5486400"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4A63B601-ADA2-2745-B51C-68FE98F94277}"/>
              </a:ext>
            </a:extLst>
          </p:cNvPr>
          <p:cNvSpPr>
            <a:spLocks noGrp="1"/>
          </p:cNvSpPr>
          <p:nvPr>
            <p:ph type="body" sz="quarter" idx="14" hasCustomPrompt="1"/>
          </p:nvPr>
        </p:nvSpPr>
        <p:spPr>
          <a:xfrm>
            <a:off x="60731400" y="476250"/>
            <a:ext cx="5486400" cy="5949950"/>
          </a:xfrm>
        </p:spPr>
        <p:txBody>
          <a:bodyPr/>
          <a:lstStyle/>
          <a:p>
            <a:pPr lvl="4"/>
            <a:r>
              <a:rPr lang="en-US" dirty="0"/>
              <a:t>Fifth level</a:t>
            </a:r>
          </a:p>
        </p:txBody>
      </p:sp>
    </p:spTree>
    <p:extLst>
      <p:ext uri="{BB962C8B-B14F-4D97-AF65-F5344CB8AC3E}">
        <p14:creationId xmlns:p14="http://schemas.microsoft.com/office/powerpoint/2010/main" val="692425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5" y="5148262"/>
            <a:ext cx="4572006" cy="5148263"/>
          </a:xfrm>
          <a:solidFill>
            <a:schemeClr val="tx2"/>
          </a:solidFill>
        </p:spPr>
        <p:txBody>
          <a:bodyPr lIns="457200" tIns="384048" rIns="457200" bIns="228600"/>
          <a:lstStyle>
            <a:lvl1pPr>
              <a:buClr>
                <a:schemeClr val="tx1"/>
              </a:buClr>
              <a:defRPr>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2F355348-8031-B94E-A645-CA2823CD93C2}"/>
              </a:ext>
            </a:extLst>
          </p:cNvPr>
          <p:cNvSpPr>
            <a:spLocks noGrp="1"/>
          </p:cNvSpPr>
          <p:nvPr>
            <p:ph type="body" sz="quarter" idx="15"/>
          </p:nvPr>
        </p:nvSpPr>
        <p:spPr>
          <a:xfrm>
            <a:off x="54471888" y="476250"/>
            <a:ext cx="6008687" cy="722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B789B48E-5FE3-734F-A4CE-BC960834795D}"/>
              </a:ext>
            </a:extLst>
          </p:cNvPr>
          <p:cNvSpPr>
            <a:spLocks noGrp="1"/>
          </p:cNvSpPr>
          <p:nvPr>
            <p:ph type="body" sz="quarter" idx="16" hasCustomPrompt="1"/>
          </p:nvPr>
        </p:nvSpPr>
        <p:spPr>
          <a:xfrm>
            <a:off x="62255400" y="476250"/>
            <a:ext cx="6008687" cy="7226300"/>
          </a:xfrm>
        </p:spPr>
        <p:txBody>
          <a:bodyPr/>
          <a:lstStyle/>
          <a:p>
            <a:pPr lvl="4"/>
            <a:r>
              <a:rPr lang="en-US" dirty="0"/>
              <a:t>Fifth level</a:t>
            </a:r>
          </a:p>
        </p:txBody>
      </p:sp>
    </p:spTree>
    <p:extLst>
      <p:ext uri="{BB962C8B-B14F-4D97-AF65-F5344CB8AC3E}">
        <p14:creationId xmlns:p14="http://schemas.microsoft.com/office/powerpoint/2010/main" val="193187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dark gry">
    <p:bg>
      <p:bgPr>
        <a:solidFill>
          <a:srgbClr val="3D3D3D"/>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687984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A3DF85D5-41CA-C045-A95F-EB0A47FFC774}"/>
              </a:ext>
            </a:extLst>
          </p:cNvPr>
          <p:cNvSpPr>
            <a:spLocks noGrp="1"/>
          </p:cNvSpPr>
          <p:nvPr>
            <p:ph type="body" sz="quarter" idx="14"/>
          </p:nvPr>
        </p:nvSpPr>
        <p:spPr>
          <a:xfrm>
            <a:off x="54602063" y="476250"/>
            <a:ext cx="4833937" cy="594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43642C1B-C9C9-D846-87A8-802CD007D416}"/>
              </a:ext>
            </a:extLst>
          </p:cNvPr>
          <p:cNvSpPr>
            <a:spLocks noGrp="1"/>
          </p:cNvSpPr>
          <p:nvPr>
            <p:ph type="body" sz="quarter" idx="15" hasCustomPrompt="1"/>
          </p:nvPr>
        </p:nvSpPr>
        <p:spPr>
          <a:xfrm>
            <a:off x="60350400" y="476250"/>
            <a:ext cx="4833937" cy="5949950"/>
          </a:xfrm>
        </p:spPr>
        <p:txBody>
          <a:bodyPr/>
          <a:lstStyle/>
          <a:p>
            <a:pPr lvl="4"/>
            <a:r>
              <a:rPr lang="en-US" dirty="0"/>
              <a:t>Fifth level</a:t>
            </a:r>
          </a:p>
        </p:txBody>
      </p:sp>
    </p:spTree>
    <p:extLst>
      <p:ext uri="{BB962C8B-B14F-4D97-AF65-F5344CB8AC3E}">
        <p14:creationId xmlns:p14="http://schemas.microsoft.com/office/powerpoint/2010/main" val="1036059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C24F025F-D182-8642-9B67-E9A5FAADE6BF}"/>
              </a:ext>
            </a:extLst>
          </p:cNvPr>
          <p:cNvSpPr>
            <a:spLocks noGrp="1"/>
          </p:cNvSpPr>
          <p:nvPr>
            <p:ph type="body" sz="quarter" idx="13"/>
          </p:nvPr>
        </p:nvSpPr>
        <p:spPr>
          <a:xfrm>
            <a:off x="54211538" y="0"/>
            <a:ext cx="5746750" cy="642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E9A91E97-90E3-2544-A1AA-EFC7A284C043}"/>
              </a:ext>
            </a:extLst>
          </p:cNvPr>
          <p:cNvSpPr>
            <a:spLocks noGrp="1"/>
          </p:cNvSpPr>
          <p:nvPr>
            <p:ph type="body" sz="quarter" idx="14" hasCustomPrompt="1"/>
          </p:nvPr>
        </p:nvSpPr>
        <p:spPr>
          <a:xfrm>
            <a:off x="60655200" y="0"/>
            <a:ext cx="5746750" cy="6426200"/>
          </a:xfrm>
        </p:spPr>
        <p:txBody>
          <a:bodyPr/>
          <a:lstStyle/>
          <a:p>
            <a:pPr lvl="4"/>
            <a:r>
              <a:rPr lang="en-US" dirty="0"/>
              <a:t>Fifth level</a:t>
            </a:r>
          </a:p>
        </p:txBody>
      </p:sp>
    </p:spTree>
    <p:extLst>
      <p:ext uri="{BB962C8B-B14F-4D97-AF65-F5344CB8AC3E}">
        <p14:creationId xmlns:p14="http://schemas.microsoft.com/office/powerpoint/2010/main" val="1589881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Integration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6D6819F2-68EE-5642-B338-1CED66624C14}"/>
              </a:ext>
            </a:extLst>
          </p:cNvPr>
          <p:cNvSpPr>
            <a:spLocks noGrp="1"/>
          </p:cNvSpPr>
          <p:nvPr>
            <p:ph type="body" sz="quarter" idx="16"/>
          </p:nvPr>
        </p:nvSpPr>
        <p:spPr>
          <a:xfrm>
            <a:off x="54602063" y="0"/>
            <a:ext cx="5095875" cy="642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A03923F9-0073-C44D-A776-7BD0085F4C95}"/>
              </a:ext>
            </a:extLst>
          </p:cNvPr>
          <p:cNvSpPr>
            <a:spLocks noGrp="1"/>
          </p:cNvSpPr>
          <p:nvPr>
            <p:ph type="body" sz="quarter" idx="17" hasCustomPrompt="1"/>
          </p:nvPr>
        </p:nvSpPr>
        <p:spPr>
          <a:xfrm>
            <a:off x="62103000" y="0"/>
            <a:ext cx="5095875" cy="6426200"/>
          </a:xfrm>
        </p:spPr>
        <p:txBody>
          <a:bodyPr/>
          <a:lstStyle/>
          <a:p>
            <a:pPr lvl="4"/>
            <a:r>
              <a:rPr lang="en-US" dirty="0"/>
              <a:t>Fifth level</a:t>
            </a:r>
          </a:p>
        </p:txBody>
      </p:sp>
    </p:spTree>
    <p:extLst>
      <p:ext uri="{BB962C8B-B14F-4D97-AF65-F5344CB8AC3E}">
        <p14:creationId xmlns:p14="http://schemas.microsoft.com/office/powerpoint/2010/main" val="66452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2: spli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C7F397D-BB3E-DB46-9D47-E4669BF2E449}"/>
              </a:ext>
            </a:extLst>
          </p:cNvPr>
          <p:cNvSpPr/>
          <p:nvPr userDrawn="1"/>
        </p:nvSpPr>
        <p:spPr>
          <a:xfrm>
            <a:off x="9144000" y="5148262"/>
            <a:ext cx="9144000" cy="5163601"/>
          </a:xfrm>
          <a:prstGeom prst="rect">
            <a:avLst/>
          </a:prstGeom>
          <a:solidFill>
            <a:srgbClr val="FFFFFF"/>
          </a:solidFill>
          <a:ln w="3175">
            <a:miter lim="400000"/>
          </a:ln>
        </p:spPr>
        <p:txBody>
          <a:bodyPr lIns="0" tIns="0" rIns="0" bIns="0" anchor="ctr"/>
          <a:lstStyle/>
          <a:p>
            <a:pPr algn="ctr" defTabSz="619125">
              <a:defRPr sz="3000">
                <a:solidFill>
                  <a:srgbClr val="FFFFFF"/>
                </a:solidFill>
                <a:latin typeface="Helvetica Neue Medium"/>
                <a:ea typeface="Helvetica Neue Medium"/>
                <a:cs typeface="Helvetica Neue Medium"/>
                <a:sym typeface="Helvetica Neue Medium"/>
              </a:defRPr>
            </a:pPr>
            <a:endParaRPr sz="2250"/>
          </a:p>
        </p:txBody>
      </p:sp>
      <p:sp>
        <p:nvSpPr>
          <p:cNvPr id="2" name="Title"/>
          <p:cNvSpPr>
            <a:spLocks noGrp="1"/>
          </p:cNvSpPr>
          <p:nvPr>
            <p:ph type="title"/>
          </p:nvPr>
        </p:nvSpPr>
        <p:spPr>
          <a:xfrm>
            <a:off x="420624" y="1252728"/>
            <a:ext cx="8284464" cy="1737360"/>
          </a:xfrm>
        </p:spPr>
        <p:txBody>
          <a:bodyPr/>
          <a:lstStyle/>
          <a:p>
            <a:r>
              <a:rPr lang="en-US" dirty="0"/>
              <a:t>Click to edit Master title style</a:t>
            </a:r>
          </a:p>
        </p:txBody>
      </p:sp>
      <p:sp>
        <p:nvSpPr>
          <p:cNvPr id="8" name="Text Placeholder 1"/>
          <p:cNvSpPr>
            <a:spLocks noGrp="1"/>
          </p:cNvSpPr>
          <p:nvPr>
            <p:ph type="body" sz="quarter" idx="13"/>
          </p:nvPr>
        </p:nvSpPr>
        <p:spPr>
          <a:xfrm>
            <a:off x="438912" y="3218688"/>
            <a:ext cx="8247888" cy="6089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hasCustomPrompt="1"/>
          </p:nvPr>
        </p:nvSpPr>
        <p:spPr>
          <a:xfrm>
            <a:off x="438912" y="402336"/>
            <a:ext cx="5630584" cy="671090"/>
          </a:xfrm>
        </p:spPr>
        <p:txBody>
          <a:bodyPr/>
          <a:lstStyle/>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6D6819F2-68EE-5642-B338-1CED66624C14}"/>
              </a:ext>
            </a:extLst>
          </p:cNvPr>
          <p:cNvSpPr>
            <a:spLocks noGrp="1"/>
          </p:cNvSpPr>
          <p:nvPr>
            <p:ph type="body" sz="quarter" idx="16"/>
          </p:nvPr>
        </p:nvSpPr>
        <p:spPr>
          <a:xfrm>
            <a:off x="54602063" y="0"/>
            <a:ext cx="5095875" cy="642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A03923F9-0073-C44D-A776-7BD0085F4C95}"/>
              </a:ext>
            </a:extLst>
          </p:cNvPr>
          <p:cNvSpPr>
            <a:spLocks noGrp="1"/>
          </p:cNvSpPr>
          <p:nvPr>
            <p:ph type="body" sz="quarter" idx="17" hasCustomPrompt="1"/>
          </p:nvPr>
        </p:nvSpPr>
        <p:spPr>
          <a:xfrm>
            <a:off x="62103000" y="0"/>
            <a:ext cx="5095875" cy="6426200"/>
          </a:xfrm>
        </p:spPr>
        <p:txBody>
          <a:bodyPr/>
          <a:lstStyle/>
          <a:p>
            <a:pPr lvl="4"/>
            <a:r>
              <a:rPr lang="en-US" dirty="0"/>
              <a:t>Fifth level</a:t>
            </a:r>
          </a:p>
        </p:txBody>
      </p:sp>
      <p:sp>
        <p:nvSpPr>
          <p:cNvPr id="12" name="Text Placeholder 11">
            <a:extLst>
              <a:ext uri="{FF2B5EF4-FFF2-40B4-BE49-F238E27FC236}">
                <a16:creationId xmlns:a16="http://schemas.microsoft.com/office/drawing/2014/main" id="{F422050C-FE7C-3646-A9A8-5512F118D0ED}"/>
              </a:ext>
            </a:extLst>
          </p:cNvPr>
          <p:cNvSpPr>
            <a:spLocks noGrp="1"/>
          </p:cNvSpPr>
          <p:nvPr>
            <p:ph type="body" sz="quarter" idx="18" hasCustomPrompt="1"/>
          </p:nvPr>
        </p:nvSpPr>
        <p:spPr>
          <a:xfrm>
            <a:off x="9573768" y="5285232"/>
            <a:ext cx="2871216" cy="2807208"/>
          </a:xfrm>
        </p:spPr>
        <p:txBody>
          <a:bodyPr/>
          <a:lstStyle>
            <a:lvl1pPr>
              <a:spcBef>
                <a:spcPts val="0"/>
              </a:spcBef>
              <a:spcAft>
                <a:spcPts val="750"/>
              </a:spcAft>
              <a:defRPr sz="11100" b="1" i="0">
                <a:latin typeface="IBM Plex Mono SemiBold" panose="020B0509050203000203" pitchFamily="49" charset="77"/>
              </a:defRPr>
            </a:lvl1pPr>
            <a:lvl2pPr marL="0" indent="0">
              <a:spcBef>
                <a:spcPts val="0"/>
              </a:spcBef>
              <a:buFontTx/>
              <a:buNone/>
              <a:defRPr/>
            </a:lvl2pPr>
          </a:lstStyle>
          <a:p>
            <a:pPr lvl="0"/>
            <a:r>
              <a:rPr lang="en-US" dirty="0"/>
              <a:t>#x</a:t>
            </a:r>
          </a:p>
          <a:p>
            <a:pPr lvl="1"/>
            <a:r>
              <a:rPr lang="en-US" dirty="0"/>
              <a:t>Second level</a:t>
            </a:r>
          </a:p>
        </p:txBody>
      </p:sp>
      <p:sp>
        <p:nvSpPr>
          <p:cNvPr id="14" name="Text Placeholder 13">
            <a:extLst>
              <a:ext uri="{FF2B5EF4-FFF2-40B4-BE49-F238E27FC236}">
                <a16:creationId xmlns:a16="http://schemas.microsoft.com/office/drawing/2014/main" id="{02E4AB2E-D2DB-A547-B124-191C823412EF}"/>
              </a:ext>
            </a:extLst>
          </p:cNvPr>
          <p:cNvSpPr>
            <a:spLocks noGrp="1"/>
          </p:cNvSpPr>
          <p:nvPr>
            <p:ph type="body" sz="quarter" idx="19" hasCustomPrompt="1"/>
          </p:nvPr>
        </p:nvSpPr>
        <p:spPr>
          <a:xfrm>
            <a:off x="14184313" y="5662613"/>
            <a:ext cx="3657600" cy="3117850"/>
          </a:xfrm>
        </p:spPr>
        <p:txBody>
          <a:bodyPr/>
          <a:lstStyle>
            <a:lvl1pPr marL="173736" indent="-173736">
              <a:spcBef>
                <a:spcPts val="0"/>
              </a:spcBef>
              <a:defRPr sz="2600" b="1" i="1">
                <a:latin typeface="IBM Plex Sans" panose="020B0503050203000203" pitchFamily="34" charset="0"/>
              </a:defRPr>
            </a:lvl1pPr>
            <a:lvl2pPr marL="173736" indent="0">
              <a:spcBef>
                <a:spcPts val="1600"/>
              </a:spcBef>
              <a:defRPr sz="1300" b="1" i="0">
                <a:latin typeface="IBM Plex Sans" panose="020B0503050203000203" pitchFamily="34" charset="0"/>
              </a:defRPr>
            </a:lvl2pPr>
          </a:lstStyle>
          <a:p>
            <a:pPr lvl="0"/>
            <a:r>
              <a:rPr lang="en-US" dirty="0"/>
              <a:t>“Click to edit Master text styles.”</a:t>
            </a:r>
          </a:p>
          <a:p>
            <a:pPr lvl="1"/>
            <a:r>
              <a:rPr lang="en-US" dirty="0"/>
              <a:t> Second level</a:t>
            </a:r>
          </a:p>
        </p:txBody>
      </p:sp>
    </p:spTree>
    <p:extLst>
      <p:ext uri="{BB962C8B-B14F-4D97-AF65-F5344CB8AC3E}">
        <p14:creationId xmlns:p14="http://schemas.microsoft.com/office/powerpoint/2010/main" val="258387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owcas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D5B51D-F7D5-CB43-A31F-795197ED667C}"/>
              </a:ext>
            </a:extLst>
          </p:cNvPr>
          <p:cNvSpPr/>
          <p:nvPr userDrawn="1"/>
        </p:nvSpPr>
        <p:spPr bwMode="auto">
          <a:xfrm>
            <a:off x="0" y="7702550"/>
            <a:ext cx="18288000" cy="2593975"/>
          </a:xfrm>
          <a:prstGeom prst="rect">
            <a:avLst/>
          </a:prstGeom>
          <a:solidFill>
            <a:schemeClr val="bg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pic>
        <p:nvPicPr>
          <p:cNvPr id="12" name="Apple-Macbook-Space-Grey copy.png" descr="Apple-Macbook-Space-Grey copy.png">
            <a:extLst>
              <a:ext uri="{FF2B5EF4-FFF2-40B4-BE49-F238E27FC236}">
                <a16:creationId xmlns:a16="http://schemas.microsoft.com/office/drawing/2014/main" id="{64B034B1-BF69-5740-9C14-FF664B83DB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8148" y="2329651"/>
            <a:ext cx="11057526" cy="6498340"/>
          </a:xfrm>
          <a:prstGeom prst="rect">
            <a:avLst/>
          </a:prstGeom>
          <a:ln w="12700">
            <a:miter lim="400000"/>
          </a:ln>
        </p:spPr>
      </p:pic>
      <p:sp>
        <p:nvSpPr>
          <p:cNvPr id="8" name="Text Placeholder 1"/>
          <p:cNvSpPr>
            <a:spLocks noGrp="1"/>
          </p:cNvSpPr>
          <p:nvPr>
            <p:ph type="body" sz="quarter" idx="13"/>
          </p:nvPr>
        </p:nvSpPr>
        <p:spPr>
          <a:xfrm>
            <a:off x="438912" y="1239608"/>
            <a:ext cx="6126645" cy="6256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2D5DC9E6-FED1-F24A-B598-2760C1CB43CB}"/>
              </a:ext>
            </a:extLst>
          </p:cNvPr>
          <p:cNvSpPr>
            <a:spLocks noGrp="1"/>
          </p:cNvSpPr>
          <p:nvPr>
            <p:ph type="body" sz="quarter" idx="14" hasCustomPrompt="1"/>
          </p:nvPr>
        </p:nvSpPr>
        <p:spPr>
          <a:xfrm>
            <a:off x="438913" y="402336"/>
            <a:ext cx="5972520" cy="745980"/>
          </a:xfrm>
        </p:spPr>
        <p:txBody>
          <a:bodyPr/>
          <a:lstStyle/>
          <a:p>
            <a:pPr lvl="4"/>
            <a:r>
              <a:rPr lang="en-US" dirty="0"/>
              <a:t>Fifth level</a:t>
            </a:r>
          </a:p>
        </p:txBody>
      </p:sp>
      <p:sp>
        <p:nvSpPr>
          <p:cNvPr id="11" name="Text Placeholder 10">
            <a:extLst>
              <a:ext uri="{FF2B5EF4-FFF2-40B4-BE49-F238E27FC236}">
                <a16:creationId xmlns:a16="http://schemas.microsoft.com/office/drawing/2014/main" id="{E12AAB8C-A181-5944-B209-CE1BF6CB0A49}"/>
              </a:ext>
            </a:extLst>
          </p:cNvPr>
          <p:cNvSpPr>
            <a:spLocks noGrp="1"/>
          </p:cNvSpPr>
          <p:nvPr>
            <p:ph type="body" sz="quarter" idx="15"/>
          </p:nvPr>
        </p:nvSpPr>
        <p:spPr>
          <a:xfrm>
            <a:off x="54733825" y="3863975"/>
            <a:ext cx="3395663" cy="383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535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1546F8DC-6A5F-F34C-AE09-B3764DC3B5E8}"/>
              </a:ext>
            </a:extLst>
          </p:cNvPr>
          <p:cNvSpPr>
            <a:spLocks noGrp="1"/>
          </p:cNvSpPr>
          <p:nvPr>
            <p:ph type="body" sz="quarter" idx="15"/>
          </p:nvPr>
        </p:nvSpPr>
        <p:spPr>
          <a:xfrm>
            <a:off x="54733825" y="476250"/>
            <a:ext cx="6138863" cy="722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DEF732E9-68DB-0841-818A-B2AE17E26B4B}"/>
              </a:ext>
            </a:extLst>
          </p:cNvPr>
          <p:cNvSpPr>
            <a:spLocks noGrp="1"/>
          </p:cNvSpPr>
          <p:nvPr>
            <p:ph type="body" sz="quarter" idx="16" hasCustomPrompt="1"/>
          </p:nvPr>
        </p:nvSpPr>
        <p:spPr>
          <a:xfrm>
            <a:off x="62026800" y="476250"/>
            <a:ext cx="6138863" cy="7226300"/>
          </a:xfrm>
        </p:spPr>
        <p:txBody>
          <a:bodyPr/>
          <a:lstStyle/>
          <a:p>
            <a:pPr lvl="4"/>
            <a:r>
              <a:rPr lang="en-US" dirty="0"/>
              <a:t>Fifth level</a:t>
            </a:r>
          </a:p>
        </p:txBody>
      </p:sp>
      <p:sp>
        <p:nvSpPr>
          <p:cNvPr id="9" name="Title 8">
            <a:extLst>
              <a:ext uri="{FF2B5EF4-FFF2-40B4-BE49-F238E27FC236}">
                <a16:creationId xmlns:a16="http://schemas.microsoft.com/office/drawing/2014/main" id="{C28308AE-2845-BF44-BBB8-FB4307F80356}"/>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CDE8DA7C-A2EF-FE46-8373-3BE15D7486F3}"/>
              </a:ext>
            </a:extLst>
          </p:cNvPr>
          <p:cNvSpPr>
            <a:spLocks noGrp="1"/>
          </p:cNvSpPr>
          <p:nvPr>
            <p:ph type="body" sz="quarter" idx="17"/>
          </p:nvPr>
        </p:nvSpPr>
        <p:spPr>
          <a:xfrm>
            <a:off x="9600123" y="2527488"/>
            <a:ext cx="8284464" cy="6565392"/>
          </a:xfrm>
        </p:spPr>
        <p:txBody>
          <a:bodyPr/>
          <a:lstStyle>
            <a:lvl1pPr>
              <a:lnSpc>
                <a:spcPct val="90000"/>
              </a:lnSpc>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2EEE7567-A350-9448-8F29-FF5C9FAB9959}"/>
              </a:ext>
            </a:extLst>
          </p:cNvPr>
          <p:cNvSpPr>
            <a:spLocks noGrp="1"/>
          </p:cNvSpPr>
          <p:nvPr>
            <p:ph type="body" sz="quarter" idx="18"/>
          </p:nvPr>
        </p:nvSpPr>
        <p:spPr>
          <a:xfrm>
            <a:off x="54671913" y="2968625"/>
            <a:ext cx="608488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4E07DF5D-AAB7-2B4D-87D6-DD21DAB69081}"/>
              </a:ext>
            </a:extLst>
          </p:cNvPr>
          <p:cNvSpPr>
            <a:spLocks noGrp="1"/>
          </p:cNvSpPr>
          <p:nvPr>
            <p:ph type="body" sz="quarter" idx="19"/>
          </p:nvPr>
        </p:nvSpPr>
        <p:spPr>
          <a:xfrm>
            <a:off x="54740175" y="5148263"/>
            <a:ext cx="6151563" cy="4764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FE22AA72-1C08-614F-B1E7-90C7B52C27D0}"/>
              </a:ext>
            </a:extLst>
          </p:cNvPr>
          <p:cNvSpPr>
            <a:spLocks noGrp="1"/>
          </p:cNvSpPr>
          <p:nvPr>
            <p:ph type="body" sz="quarter" idx="20"/>
          </p:nvPr>
        </p:nvSpPr>
        <p:spPr>
          <a:xfrm>
            <a:off x="54841775" y="6426200"/>
            <a:ext cx="6073775" cy="416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a:extLst>
              <a:ext uri="{FF2B5EF4-FFF2-40B4-BE49-F238E27FC236}">
                <a16:creationId xmlns:a16="http://schemas.microsoft.com/office/drawing/2014/main" id="{498A26DF-1CA2-DD48-88C9-2A25C2FD70B9}"/>
              </a:ext>
            </a:extLst>
          </p:cNvPr>
          <p:cNvSpPr>
            <a:spLocks noGrp="1"/>
          </p:cNvSpPr>
          <p:nvPr>
            <p:ph type="body" sz="quarter" idx="21"/>
          </p:nvPr>
        </p:nvSpPr>
        <p:spPr>
          <a:xfrm>
            <a:off x="54514750" y="1309688"/>
            <a:ext cx="5932488" cy="495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3">
            <a:extLst>
              <a:ext uri="{FF2B5EF4-FFF2-40B4-BE49-F238E27FC236}">
                <a16:creationId xmlns:a16="http://schemas.microsoft.com/office/drawing/2014/main" id="{F4B89353-18DA-A34B-B9E8-5346AFA4361E}"/>
              </a:ext>
            </a:extLst>
          </p:cNvPr>
          <p:cNvSpPr>
            <a:spLocks noGrp="1"/>
          </p:cNvSpPr>
          <p:nvPr>
            <p:ph type="body" sz="quarter" idx="22"/>
          </p:nvPr>
        </p:nvSpPr>
        <p:spPr>
          <a:xfrm>
            <a:off x="55200550" y="3116263"/>
            <a:ext cx="5113338"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46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9F445D3F-DBA8-B241-9ED3-3F0275FF2F91}"/>
              </a:ext>
            </a:extLst>
          </p:cNvPr>
          <p:cNvSpPr>
            <a:spLocks noGrp="1"/>
          </p:cNvSpPr>
          <p:nvPr>
            <p:ph type="body" sz="quarter" idx="14"/>
          </p:nvPr>
        </p:nvSpPr>
        <p:spPr>
          <a:xfrm>
            <a:off x="54471888" y="476250"/>
            <a:ext cx="6400800" cy="722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02C551E8-3B62-004A-BB8D-BD72C841DC7B}"/>
              </a:ext>
            </a:extLst>
          </p:cNvPr>
          <p:cNvSpPr>
            <a:spLocks noGrp="1"/>
          </p:cNvSpPr>
          <p:nvPr>
            <p:ph type="title"/>
          </p:nvPr>
        </p:nvSpPr>
        <p:spPr>
          <a:xfrm>
            <a:off x="57635938" y="8999538"/>
            <a:ext cx="8284464" cy="826697"/>
          </a:xfrm>
        </p:spPr>
        <p:txBody>
          <a:bodyPr/>
          <a:lstStyle/>
          <a:p>
            <a:r>
              <a:rPr lang="en-US" dirty="0"/>
              <a:t>Click to edit Master title style</a:t>
            </a:r>
          </a:p>
        </p:txBody>
      </p:sp>
      <p:sp>
        <p:nvSpPr>
          <p:cNvPr id="9" name="Text Placeholder 4">
            <a:extLst>
              <a:ext uri="{FF2B5EF4-FFF2-40B4-BE49-F238E27FC236}">
                <a16:creationId xmlns:a16="http://schemas.microsoft.com/office/drawing/2014/main" id="{405DE41B-8D9C-2148-92AD-01E3DD53ED4F}"/>
              </a:ext>
            </a:extLst>
          </p:cNvPr>
          <p:cNvSpPr>
            <a:spLocks noGrp="1"/>
          </p:cNvSpPr>
          <p:nvPr>
            <p:ph type="body" sz="quarter" idx="15" hasCustomPrompt="1"/>
          </p:nvPr>
        </p:nvSpPr>
        <p:spPr>
          <a:xfrm>
            <a:off x="61569600" y="476250"/>
            <a:ext cx="6400800" cy="7226300"/>
          </a:xfrm>
        </p:spPr>
        <p:txBody>
          <a:bodyPr/>
          <a:lstStyle/>
          <a:p>
            <a:pPr lvl="4"/>
            <a:r>
              <a:rPr lang="en-US" dirty="0"/>
              <a:t>Fifth level</a:t>
            </a:r>
          </a:p>
        </p:txBody>
      </p:sp>
    </p:spTree>
    <p:extLst>
      <p:ext uri="{BB962C8B-B14F-4D97-AF65-F5344CB8AC3E}">
        <p14:creationId xmlns:p14="http://schemas.microsoft.com/office/powerpoint/2010/main" val="2110720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E4680D3C-1C9D-8841-86D9-EDCC2DE78D97}"/>
              </a:ext>
            </a:extLst>
          </p:cNvPr>
          <p:cNvSpPr>
            <a:spLocks noGrp="1"/>
          </p:cNvSpPr>
          <p:nvPr>
            <p:ph type="body" sz="quarter" idx="12"/>
          </p:nvPr>
        </p:nvSpPr>
        <p:spPr>
          <a:xfrm>
            <a:off x="54602063" y="476250"/>
            <a:ext cx="4441825"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240544B4-FB6E-AC48-BB5C-2E3F67E2F994}"/>
              </a:ext>
            </a:extLst>
          </p:cNvPr>
          <p:cNvSpPr>
            <a:spLocks noGrp="1"/>
          </p:cNvSpPr>
          <p:nvPr>
            <p:ph type="title"/>
          </p:nvPr>
        </p:nvSpPr>
        <p:spPr>
          <a:xfrm>
            <a:off x="56773790" y="8377932"/>
            <a:ext cx="8284464" cy="1243211"/>
          </a:xfrm>
        </p:spPr>
        <p:txBody>
          <a:bodyPr/>
          <a:lstStyle/>
          <a:p>
            <a:r>
              <a:rPr lang="en-US" dirty="0"/>
              <a:t>Click to edit Master title style</a:t>
            </a:r>
          </a:p>
        </p:txBody>
      </p:sp>
      <p:sp>
        <p:nvSpPr>
          <p:cNvPr id="7" name="Text Placeholder 4">
            <a:extLst>
              <a:ext uri="{FF2B5EF4-FFF2-40B4-BE49-F238E27FC236}">
                <a16:creationId xmlns:a16="http://schemas.microsoft.com/office/drawing/2014/main" id="{173784EB-4B1A-384C-BC97-CE47684B5827}"/>
              </a:ext>
            </a:extLst>
          </p:cNvPr>
          <p:cNvSpPr>
            <a:spLocks noGrp="1"/>
          </p:cNvSpPr>
          <p:nvPr>
            <p:ph type="body" sz="quarter" idx="13" hasCustomPrompt="1"/>
          </p:nvPr>
        </p:nvSpPr>
        <p:spPr>
          <a:xfrm>
            <a:off x="61112400" y="476250"/>
            <a:ext cx="4441825" cy="5949950"/>
          </a:xfrm>
        </p:spPr>
        <p:txBody>
          <a:bodyPr/>
          <a:lstStyle/>
          <a:p>
            <a:pPr lvl="4"/>
            <a:r>
              <a:rPr lang="en-US" dirty="0"/>
              <a:t>Fifth level</a:t>
            </a:r>
          </a:p>
        </p:txBody>
      </p:sp>
      <p:sp>
        <p:nvSpPr>
          <p:cNvPr id="9" name="Text Placeholder 8">
            <a:extLst>
              <a:ext uri="{FF2B5EF4-FFF2-40B4-BE49-F238E27FC236}">
                <a16:creationId xmlns:a16="http://schemas.microsoft.com/office/drawing/2014/main" id="{A17DC37D-210E-3946-80EC-8638A72924BA}"/>
              </a:ext>
            </a:extLst>
          </p:cNvPr>
          <p:cNvSpPr>
            <a:spLocks noGrp="1"/>
          </p:cNvSpPr>
          <p:nvPr>
            <p:ph type="body" sz="quarter" idx="14"/>
          </p:nvPr>
        </p:nvSpPr>
        <p:spPr>
          <a:xfrm>
            <a:off x="54581425" y="2844800"/>
            <a:ext cx="4437063" cy="47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182106E-0881-2B46-8F4F-7196AB39DFDF}"/>
              </a:ext>
            </a:extLst>
          </p:cNvPr>
          <p:cNvSpPr>
            <a:spLocks noGrp="1"/>
          </p:cNvSpPr>
          <p:nvPr>
            <p:ph type="body" sz="quarter" idx="15"/>
          </p:nvPr>
        </p:nvSpPr>
        <p:spPr>
          <a:xfrm>
            <a:off x="54683025" y="4945063"/>
            <a:ext cx="4481513"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902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715544-42D5-604E-87A6-499B6F853210}"/>
              </a:ext>
            </a:extLst>
          </p:cNvPr>
          <p:cNvSpPr>
            <a:spLocks noGrp="1"/>
          </p:cNvSpPr>
          <p:nvPr>
            <p:ph type="body" sz="quarter" idx="10"/>
          </p:nvPr>
        </p:nvSpPr>
        <p:spPr>
          <a:xfrm>
            <a:off x="54341713" y="0"/>
            <a:ext cx="5486400" cy="770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320EB2C2-6A03-224F-8296-2B55DF8BF4DC}"/>
              </a:ext>
            </a:extLst>
          </p:cNvPr>
          <p:cNvSpPr>
            <a:spLocks noGrp="1"/>
          </p:cNvSpPr>
          <p:nvPr>
            <p:ph type="title"/>
          </p:nvPr>
        </p:nvSpPr>
        <p:spPr>
          <a:xfrm>
            <a:off x="56538658" y="8870434"/>
            <a:ext cx="8284464" cy="1426091"/>
          </a:xfrm>
        </p:spPr>
        <p:txBody>
          <a:bodyPr/>
          <a:lstStyle/>
          <a:p>
            <a:r>
              <a:rPr lang="en-US" dirty="0"/>
              <a:t>Click to edit Master title style</a:t>
            </a:r>
          </a:p>
        </p:txBody>
      </p:sp>
      <p:sp>
        <p:nvSpPr>
          <p:cNvPr id="5" name="Text Placeholder 2">
            <a:extLst>
              <a:ext uri="{FF2B5EF4-FFF2-40B4-BE49-F238E27FC236}">
                <a16:creationId xmlns:a16="http://schemas.microsoft.com/office/drawing/2014/main" id="{C46FED3F-AD42-CE40-B691-D9955148FAF8}"/>
              </a:ext>
            </a:extLst>
          </p:cNvPr>
          <p:cNvSpPr>
            <a:spLocks noGrp="1"/>
          </p:cNvSpPr>
          <p:nvPr>
            <p:ph type="body" sz="quarter" idx="11" hasCustomPrompt="1"/>
          </p:nvPr>
        </p:nvSpPr>
        <p:spPr>
          <a:xfrm>
            <a:off x="61569600" y="0"/>
            <a:ext cx="5486400" cy="7702550"/>
          </a:xfrm>
        </p:spPr>
        <p:txBody>
          <a:bodyPr/>
          <a:lstStyle/>
          <a:p>
            <a:pPr lvl="4"/>
            <a:r>
              <a:rPr lang="en-US" dirty="0"/>
              <a:t>Fifth level</a:t>
            </a:r>
          </a:p>
        </p:txBody>
      </p:sp>
      <p:sp>
        <p:nvSpPr>
          <p:cNvPr id="7" name="Text Placeholder 6">
            <a:extLst>
              <a:ext uri="{FF2B5EF4-FFF2-40B4-BE49-F238E27FC236}">
                <a16:creationId xmlns:a16="http://schemas.microsoft.com/office/drawing/2014/main" id="{71517FDD-4727-034C-BD76-6AA735EF5316}"/>
              </a:ext>
            </a:extLst>
          </p:cNvPr>
          <p:cNvSpPr>
            <a:spLocks noGrp="1"/>
          </p:cNvSpPr>
          <p:nvPr>
            <p:ph type="body" sz="quarter" idx="12"/>
          </p:nvPr>
        </p:nvSpPr>
        <p:spPr>
          <a:xfrm>
            <a:off x="54344888" y="3409950"/>
            <a:ext cx="4910137"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DB6CC47D-CD50-8C4F-914B-684E92AC62EA}"/>
              </a:ext>
            </a:extLst>
          </p:cNvPr>
          <p:cNvSpPr>
            <a:spLocks noGrp="1"/>
          </p:cNvSpPr>
          <p:nvPr>
            <p:ph type="body" sz="quarter" idx="13"/>
          </p:nvPr>
        </p:nvSpPr>
        <p:spPr>
          <a:xfrm>
            <a:off x="54232175" y="5486400"/>
            <a:ext cx="5011738"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49022D6-8C38-A441-862B-1BECDB375C1F}"/>
              </a:ext>
            </a:extLst>
          </p:cNvPr>
          <p:cNvSpPr>
            <a:spLocks noGrp="1"/>
          </p:cNvSpPr>
          <p:nvPr>
            <p:ph type="body" sz="quarter" idx="14"/>
          </p:nvPr>
        </p:nvSpPr>
        <p:spPr>
          <a:xfrm>
            <a:off x="54773513" y="3863975"/>
            <a:ext cx="2698750" cy="323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91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3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5D882AC2-5A8D-4641-B66B-BF8AA3D59A1D}"/>
              </a:ext>
            </a:extLst>
          </p:cNvPr>
          <p:cNvSpPr>
            <a:spLocks noGrp="1"/>
          </p:cNvSpPr>
          <p:nvPr>
            <p:ph type="body" sz="quarter" idx="15"/>
          </p:nvPr>
        </p:nvSpPr>
        <p:spPr>
          <a:xfrm>
            <a:off x="54733825" y="476250"/>
            <a:ext cx="5354638"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2A17D57-8DA0-B84E-962A-012A6F1A0E5A}"/>
              </a:ext>
            </a:extLst>
          </p:cNvPr>
          <p:cNvSpPr>
            <a:spLocks noGrp="1"/>
          </p:cNvSpPr>
          <p:nvPr>
            <p:ph type="body" sz="quarter" idx="16" hasCustomPrompt="1"/>
          </p:nvPr>
        </p:nvSpPr>
        <p:spPr>
          <a:xfrm>
            <a:off x="62484000" y="476250"/>
            <a:ext cx="5354638" cy="5949950"/>
          </a:xfrm>
        </p:spPr>
        <p:txBody>
          <a:bodyPr/>
          <a:lstStyle/>
          <a:p>
            <a:pPr lvl="4"/>
            <a:r>
              <a:rPr lang="en-US" dirty="0"/>
              <a:t>Fifth level</a:t>
            </a:r>
          </a:p>
        </p:txBody>
      </p:sp>
    </p:spTree>
    <p:extLst>
      <p:ext uri="{BB962C8B-B14F-4D97-AF65-F5344CB8AC3E}">
        <p14:creationId xmlns:p14="http://schemas.microsoft.com/office/powerpoint/2010/main" val="184482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74322" y="183049"/>
            <a:ext cx="17810478" cy="8816876"/>
          </a:xfrm>
        </p:spPr>
        <p:txBody>
          <a:bodyPr/>
          <a:lstStyle>
            <a:lvl1pPr>
              <a:defRPr sz="4800" b="0" i="0">
                <a:latin typeface="IBM Plex Sans ExtraLight" panose="020B0303050203000203" pitchFamily="34" charset="0"/>
              </a:defRPr>
            </a:lvl1pPr>
          </a:lstStyle>
          <a:p>
            <a:r>
              <a:rPr lang="en-US" dirty="0"/>
              <a:t>Change this type size to 192 </a:t>
            </a:r>
            <a:br>
              <a:rPr lang="en-US" dirty="0"/>
            </a:br>
            <a:r>
              <a:rPr lang="en-US" dirty="0"/>
              <a:t>before typing your headline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93469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6392" y="4630053"/>
            <a:ext cx="2595216" cy="1036423"/>
          </a:xfrm>
          <a:prstGeom prst="rect">
            <a:avLst/>
          </a:prstGeom>
        </p:spPr>
      </p:pic>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0806DCAB-F0DA-2647-8BE1-E8CC5A605FAC}"/>
              </a:ext>
            </a:extLst>
          </p:cNvPr>
          <p:cNvSpPr>
            <a:spLocks noGrp="1"/>
          </p:cNvSpPr>
          <p:nvPr>
            <p:ph type="body" sz="quarter" idx="12"/>
          </p:nvPr>
        </p:nvSpPr>
        <p:spPr>
          <a:xfrm>
            <a:off x="54994175" y="476250"/>
            <a:ext cx="4833938"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FCC8AAB-5716-894F-A52D-6B19AD354514}"/>
              </a:ext>
            </a:extLst>
          </p:cNvPr>
          <p:cNvSpPr>
            <a:spLocks noGrp="1"/>
          </p:cNvSpPr>
          <p:nvPr>
            <p:ph type="title"/>
          </p:nvPr>
        </p:nvSpPr>
        <p:spPr>
          <a:xfrm>
            <a:off x="57165675" y="8057545"/>
            <a:ext cx="8284464" cy="1164834"/>
          </a:xfrm>
        </p:spPr>
        <p:txBody>
          <a:bodyPr/>
          <a:lstStyle/>
          <a:p>
            <a:r>
              <a:rPr lang="en-US" dirty="0"/>
              <a:t>Click to edit Master title style</a:t>
            </a:r>
          </a:p>
        </p:txBody>
      </p:sp>
      <p:sp>
        <p:nvSpPr>
          <p:cNvPr id="8" name="Text Placeholder 5">
            <a:extLst>
              <a:ext uri="{FF2B5EF4-FFF2-40B4-BE49-F238E27FC236}">
                <a16:creationId xmlns:a16="http://schemas.microsoft.com/office/drawing/2014/main" id="{85082733-FD45-3246-A114-6054AB95A362}"/>
              </a:ext>
            </a:extLst>
          </p:cNvPr>
          <p:cNvSpPr>
            <a:spLocks noGrp="1"/>
          </p:cNvSpPr>
          <p:nvPr>
            <p:ph type="body" sz="quarter" idx="13" hasCustomPrompt="1"/>
          </p:nvPr>
        </p:nvSpPr>
        <p:spPr>
          <a:xfrm>
            <a:off x="63169800" y="476250"/>
            <a:ext cx="4833938" cy="5949950"/>
          </a:xfrm>
        </p:spPr>
        <p:txBody>
          <a:bodyPr/>
          <a:lstStyle/>
          <a:p>
            <a:pPr lvl="4"/>
            <a:r>
              <a:rPr lang="en-US" dirty="0"/>
              <a:t>Fifth level</a:t>
            </a:r>
          </a:p>
        </p:txBody>
      </p:sp>
    </p:spTree>
    <p:extLst>
      <p:ext uri="{BB962C8B-B14F-4D97-AF65-F5344CB8AC3E}">
        <p14:creationId xmlns:p14="http://schemas.microsoft.com/office/powerpoint/2010/main" val="121893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pic>
        <p:nvPicPr>
          <p:cNvPr id="6"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87625" y="9393796"/>
            <a:ext cx="1043178" cy="416601"/>
          </a:xfrm>
          <a:prstGeom prst="rect">
            <a:avLst/>
          </a:prstGeom>
        </p:spPr>
      </p:pic>
      <p:sp>
        <p:nvSpPr>
          <p:cNvPr id="5" name="Text Placeholder 4">
            <a:extLst>
              <a:ext uri="{FF2B5EF4-FFF2-40B4-BE49-F238E27FC236}">
                <a16:creationId xmlns:a16="http://schemas.microsoft.com/office/drawing/2014/main" id="{81121A58-9089-F942-AC24-0DBEF9B04900}"/>
              </a:ext>
            </a:extLst>
          </p:cNvPr>
          <p:cNvSpPr>
            <a:spLocks noGrp="1"/>
          </p:cNvSpPr>
          <p:nvPr>
            <p:ph type="body" sz="quarter" idx="11"/>
          </p:nvPr>
        </p:nvSpPr>
        <p:spPr>
          <a:xfrm>
            <a:off x="54211538" y="0"/>
            <a:ext cx="4572000" cy="642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21412C5-702B-6C4B-A170-DFEC098CB948}"/>
              </a:ext>
            </a:extLst>
          </p:cNvPr>
          <p:cNvSpPr>
            <a:spLocks noGrp="1"/>
          </p:cNvSpPr>
          <p:nvPr>
            <p:ph type="body" sz="quarter" idx="12" hasCustomPrompt="1"/>
          </p:nvPr>
        </p:nvSpPr>
        <p:spPr>
          <a:xfrm>
            <a:off x="59131200" y="0"/>
            <a:ext cx="4572000" cy="6426200"/>
          </a:xfrm>
        </p:spPr>
        <p:txBody>
          <a:bodyPr/>
          <a:lstStyle/>
          <a:p>
            <a:pPr lvl="4"/>
            <a:r>
              <a:rPr lang="en-US" dirty="0"/>
              <a:t>Fifth level</a:t>
            </a:r>
          </a:p>
        </p:txBody>
      </p:sp>
    </p:spTree>
    <p:extLst>
      <p:ext uri="{BB962C8B-B14F-4D97-AF65-F5344CB8AC3E}">
        <p14:creationId xmlns:p14="http://schemas.microsoft.com/office/powerpoint/2010/main" val="218610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22BF0B12-00D5-B043-ABA5-522B9EDF4BB3}"/>
              </a:ext>
            </a:extLst>
          </p:cNvPr>
          <p:cNvSpPr>
            <a:spLocks noGrp="1"/>
          </p:cNvSpPr>
          <p:nvPr>
            <p:ph type="body" sz="quarter" idx="12"/>
          </p:nvPr>
        </p:nvSpPr>
        <p:spPr>
          <a:xfrm>
            <a:off x="54994175" y="476250"/>
            <a:ext cx="4964113"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9F2A58F9-3F84-9540-81F0-02E8F2446D8A}"/>
              </a:ext>
            </a:extLst>
          </p:cNvPr>
          <p:cNvSpPr>
            <a:spLocks noGrp="1"/>
          </p:cNvSpPr>
          <p:nvPr>
            <p:ph type="body" sz="quarter" idx="13" hasCustomPrompt="1"/>
          </p:nvPr>
        </p:nvSpPr>
        <p:spPr>
          <a:xfrm>
            <a:off x="59893200" y="476250"/>
            <a:ext cx="4964113" cy="5949950"/>
          </a:xfrm>
        </p:spPr>
        <p:txBody>
          <a:bodyPr/>
          <a:lstStyle/>
          <a:p>
            <a:pPr lvl="4"/>
            <a:r>
              <a:rPr lang="en-US" dirty="0"/>
              <a:t>Fifth level</a:t>
            </a:r>
          </a:p>
        </p:txBody>
      </p:sp>
    </p:spTree>
    <p:extLst>
      <p:ext uri="{BB962C8B-B14F-4D97-AF65-F5344CB8AC3E}">
        <p14:creationId xmlns:p14="http://schemas.microsoft.com/office/powerpoint/2010/main" val="1107771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2CD96B99-D0DC-3B41-9BF2-2CC705854977}"/>
              </a:ext>
            </a:extLst>
          </p:cNvPr>
          <p:cNvSpPr>
            <a:spLocks noGrp="1"/>
          </p:cNvSpPr>
          <p:nvPr>
            <p:ph type="body" sz="quarter" idx="14"/>
          </p:nvPr>
        </p:nvSpPr>
        <p:spPr>
          <a:xfrm>
            <a:off x="54864000" y="1309688"/>
            <a:ext cx="4572000" cy="6392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A542701B-5300-E44E-A000-B9B89F855CD5}"/>
              </a:ext>
            </a:extLst>
          </p:cNvPr>
          <p:cNvSpPr>
            <a:spLocks noGrp="1"/>
          </p:cNvSpPr>
          <p:nvPr>
            <p:ph type="body" sz="quarter" idx="15" hasCustomPrompt="1"/>
          </p:nvPr>
        </p:nvSpPr>
        <p:spPr>
          <a:xfrm>
            <a:off x="59817000" y="1309688"/>
            <a:ext cx="4572000" cy="6392862"/>
          </a:xfrm>
        </p:spPr>
        <p:txBody>
          <a:bodyPr/>
          <a:lstStyle/>
          <a:p>
            <a:pPr lvl="4"/>
            <a:r>
              <a:rPr lang="en-US" dirty="0"/>
              <a:t>Fifth level</a:t>
            </a:r>
          </a:p>
        </p:txBody>
      </p:sp>
    </p:spTree>
    <p:extLst>
      <p:ext uri="{BB962C8B-B14F-4D97-AF65-F5344CB8AC3E}">
        <p14:creationId xmlns:p14="http://schemas.microsoft.com/office/powerpoint/2010/main" val="1667651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54840900" y="5148263"/>
            <a:ext cx="8266176" cy="1610834"/>
          </a:xfrm>
        </p:spPr>
        <p:txBody>
          <a:bodyPr/>
          <a:lstStyle>
            <a:lvl1pPr>
              <a:defRPr sz="48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SemiBold" panose="020B0503050203000203" pitchFamily="34" charset="0"/>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1D293329-F68C-1A43-91B9-799E62EE6C49}"/>
              </a:ext>
            </a:extLst>
          </p:cNvPr>
          <p:cNvSpPr>
            <a:spLocks noGrp="1"/>
          </p:cNvSpPr>
          <p:nvPr>
            <p:ph type="body" sz="quarter" idx="13"/>
          </p:nvPr>
        </p:nvSpPr>
        <p:spPr>
          <a:xfrm>
            <a:off x="54733825" y="476250"/>
            <a:ext cx="7053263" cy="722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45211082-6676-884E-9306-36ACACF9B561}"/>
              </a:ext>
            </a:extLst>
          </p:cNvPr>
          <p:cNvSpPr>
            <a:spLocks noGrp="1"/>
          </p:cNvSpPr>
          <p:nvPr>
            <p:ph type="body" sz="quarter" idx="14" hasCustomPrompt="1"/>
          </p:nvPr>
        </p:nvSpPr>
        <p:spPr>
          <a:xfrm>
            <a:off x="60807600" y="476250"/>
            <a:ext cx="7053263" cy="7226300"/>
          </a:xfrm>
        </p:spPr>
        <p:txBody>
          <a:bodyPr/>
          <a:lstStyle/>
          <a:p>
            <a:pPr lvl="4"/>
            <a:r>
              <a:rPr lang="en-US" dirty="0"/>
              <a:t>Fifth level</a:t>
            </a:r>
          </a:p>
        </p:txBody>
      </p:sp>
      <p:sp>
        <p:nvSpPr>
          <p:cNvPr id="9" name="Text Placeholder 8">
            <a:extLst>
              <a:ext uri="{FF2B5EF4-FFF2-40B4-BE49-F238E27FC236}">
                <a16:creationId xmlns:a16="http://schemas.microsoft.com/office/drawing/2014/main" id="{BA7A9AF2-C96E-9845-AB3C-DEA93CBE63FE}"/>
              </a:ext>
            </a:extLst>
          </p:cNvPr>
          <p:cNvSpPr>
            <a:spLocks noGrp="1"/>
          </p:cNvSpPr>
          <p:nvPr>
            <p:ph type="body" sz="quarter" idx="15" hasCustomPrompt="1"/>
          </p:nvPr>
        </p:nvSpPr>
        <p:spPr>
          <a:xfrm>
            <a:off x="438912" y="402336"/>
            <a:ext cx="8266175" cy="1609344"/>
          </a:xfrm>
        </p:spPr>
        <p:txBody>
          <a:bodyPr/>
          <a:lstStyle/>
          <a:p>
            <a:pPr lvl="4"/>
            <a:r>
              <a:rPr lang="en-US" dirty="0"/>
              <a:t>Fifth level</a:t>
            </a:r>
          </a:p>
        </p:txBody>
      </p:sp>
    </p:spTree>
    <p:extLst>
      <p:ext uri="{BB962C8B-B14F-4D97-AF65-F5344CB8AC3E}">
        <p14:creationId xmlns:p14="http://schemas.microsoft.com/office/powerpoint/2010/main" val="902426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58617008" y="5620783"/>
            <a:ext cx="8266176" cy="1610834"/>
          </a:xfrm>
        </p:spPr>
        <p:txBody>
          <a:bodyPr/>
          <a:lstStyle>
            <a:lvl1pPr>
              <a:defRPr sz="48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SemiBold" panose="020B0503050203000203" pitchFamily="34" charset="0"/>
              </a:defRPr>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9B0AB207-362B-7A4D-80EB-6A86FC7F4EAC}"/>
              </a:ext>
            </a:extLst>
          </p:cNvPr>
          <p:cNvSpPr>
            <a:spLocks noGrp="1"/>
          </p:cNvSpPr>
          <p:nvPr>
            <p:ph type="body" sz="quarter" idx="14"/>
          </p:nvPr>
        </p:nvSpPr>
        <p:spPr>
          <a:xfrm>
            <a:off x="54994175" y="476250"/>
            <a:ext cx="6662738"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DFE63881-30F4-B340-98C8-3034E03778BA}"/>
              </a:ext>
            </a:extLst>
          </p:cNvPr>
          <p:cNvSpPr>
            <a:spLocks noGrp="1"/>
          </p:cNvSpPr>
          <p:nvPr>
            <p:ph type="body" sz="quarter" idx="15" hasCustomPrompt="1"/>
          </p:nvPr>
        </p:nvSpPr>
        <p:spPr>
          <a:xfrm>
            <a:off x="62179200" y="476250"/>
            <a:ext cx="6662738" cy="7226300"/>
          </a:xfrm>
        </p:spPr>
        <p:txBody>
          <a:bodyPr/>
          <a:lstStyle/>
          <a:p>
            <a:pPr lvl="4"/>
            <a:r>
              <a:rPr lang="en-US" dirty="0"/>
              <a:t>Fifth level</a:t>
            </a:r>
          </a:p>
        </p:txBody>
      </p:sp>
      <p:sp>
        <p:nvSpPr>
          <p:cNvPr id="10" name="Text Placeholder 9">
            <a:extLst>
              <a:ext uri="{FF2B5EF4-FFF2-40B4-BE49-F238E27FC236}">
                <a16:creationId xmlns:a16="http://schemas.microsoft.com/office/drawing/2014/main" id="{1D013A58-964B-F345-91F9-2DEB5B34AB73}"/>
              </a:ext>
            </a:extLst>
          </p:cNvPr>
          <p:cNvSpPr>
            <a:spLocks noGrp="1"/>
          </p:cNvSpPr>
          <p:nvPr>
            <p:ph type="body" sz="quarter" idx="16" hasCustomPrompt="1"/>
          </p:nvPr>
        </p:nvSpPr>
        <p:spPr>
          <a:xfrm>
            <a:off x="438912" y="402336"/>
            <a:ext cx="8266175" cy="1609344"/>
          </a:xfrm>
        </p:spPr>
        <p:txBody>
          <a:bodyPr/>
          <a:lstStyle/>
          <a:p>
            <a:pPr lvl="4"/>
            <a:r>
              <a:rPr lang="en-US" dirty="0"/>
              <a:t>Fifth level</a:t>
            </a:r>
          </a:p>
        </p:txBody>
      </p:sp>
    </p:spTree>
    <p:extLst>
      <p:ext uri="{BB962C8B-B14F-4D97-AF65-F5344CB8AC3E}">
        <p14:creationId xmlns:p14="http://schemas.microsoft.com/office/powerpoint/2010/main" val="286051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74322" y="183049"/>
            <a:ext cx="17556344" cy="8816876"/>
          </a:xfrm>
        </p:spPr>
        <p:txBody>
          <a:bodyPr/>
          <a:lstStyle>
            <a:lvl1pPr>
              <a:defRPr sz="4800" b="0" i="0">
                <a:latin typeface="IBM Plex Sans Light" panose="020B0403050203000203" pitchFamily="34" charset="0"/>
              </a:defRPr>
            </a:lvl1pPr>
          </a:lstStyle>
          <a:p>
            <a:r>
              <a:rPr lang="en-US" dirty="0"/>
              <a:t>Change this type size to 192 </a:t>
            </a:r>
            <a:br>
              <a:rPr lang="en-US" dirty="0"/>
            </a:br>
            <a:r>
              <a:rPr lang="en-US" dirty="0"/>
              <a:t>before typing your headline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A9E5C5DE-5D56-4B4A-B636-4147211B20B4}"/>
              </a:ext>
            </a:extLst>
          </p:cNvPr>
          <p:cNvSpPr>
            <a:spLocks noGrp="1"/>
          </p:cNvSpPr>
          <p:nvPr>
            <p:ph type="body" sz="quarter" idx="12"/>
          </p:nvPr>
        </p:nvSpPr>
        <p:spPr>
          <a:xfrm>
            <a:off x="54733825" y="1309688"/>
            <a:ext cx="4964113" cy="6392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51B2DBB-AE5D-F243-8B07-C5D7D195D45F}"/>
              </a:ext>
            </a:extLst>
          </p:cNvPr>
          <p:cNvSpPr>
            <a:spLocks noGrp="1"/>
          </p:cNvSpPr>
          <p:nvPr>
            <p:ph type="body" sz="quarter" idx="13" hasCustomPrompt="1"/>
          </p:nvPr>
        </p:nvSpPr>
        <p:spPr>
          <a:xfrm>
            <a:off x="60274200" y="1309688"/>
            <a:ext cx="4964113" cy="6392862"/>
          </a:xfrm>
        </p:spPr>
        <p:txBody>
          <a:bodyPr/>
          <a:lstStyle/>
          <a:p>
            <a:pPr lvl="4"/>
            <a:r>
              <a:rPr lang="en-US" dirty="0"/>
              <a:t>Fifth level</a:t>
            </a:r>
          </a:p>
        </p:txBody>
      </p:sp>
    </p:spTree>
    <p:extLst>
      <p:ext uri="{BB962C8B-B14F-4D97-AF65-F5344CB8AC3E}">
        <p14:creationId xmlns:p14="http://schemas.microsoft.com/office/powerpoint/2010/main" val="529868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ium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93192" y="2459736"/>
            <a:ext cx="13780008" cy="3959352"/>
          </a:xfrm>
        </p:spPr>
        <p:txBody>
          <a:bodyPr/>
          <a:lstStyle/>
          <a:p>
            <a:r>
              <a:rPr lang="en-US" dirty="0"/>
              <a:t>Change this type size to 96 </a:t>
            </a:r>
            <a:br>
              <a:rPr lang="en-US" dirty="0"/>
            </a:br>
            <a:r>
              <a:rPr lang="en-US" dirty="0"/>
              <a:t>before typing your headline</a:t>
            </a:r>
          </a:p>
        </p:txBody>
      </p:sp>
      <p:sp>
        <p:nvSpPr>
          <p:cNvPr id="8" name="Text Placeholder 1"/>
          <p:cNvSpPr>
            <a:spLocks noGrp="1"/>
          </p:cNvSpPr>
          <p:nvPr>
            <p:ph type="body" sz="quarter" idx="13" hasCustomPrompt="1"/>
          </p:nvPr>
        </p:nvSpPr>
        <p:spPr>
          <a:xfrm>
            <a:off x="438912" y="402336"/>
            <a:ext cx="3675887" cy="905256"/>
          </a:xfrm>
        </p:spPr>
        <p:txBody>
          <a:bodyPr/>
          <a:lstStyle/>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7A9A5350-8E06-1742-A935-9304A00EABAB}"/>
              </a:ext>
            </a:extLst>
          </p:cNvPr>
          <p:cNvSpPr>
            <a:spLocks noGrp="1"/>
          </p:cNvSpPr>
          <p:nvPr>
            <p:ph type="body" sz="quarter" idx="14"/>
          </p:nvPr>
        </p:nvSpPr>
        <p:spPr>
          <a:xfrm>
            <a:off x="54864000" y="476250"/>
            <a:ext cx="4310063" cy="4672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5957C3E0-27F9-6043-9970-A6B206BF71EE}"/>
              </a:ext>
            </a:extLst>
          </p:cNvPr>
          <p:cNvSpPr>
            <a:spLocks noGrp="1"/>
          </p:cNvSpPr>
          <p:nvPr>
            <p:ph type="body" sz="quarter" idx="15" hasCustomPrompt="1"/>
          </p:nvPr>
        </p:nvSpPr>
        <p:spPr>
          <a:xfrm>
            <a:off x="59817000" y="476250"/>
            <a:ext cx="4310063" cy="4672013"/>
          </a:xfrm>
        </p:spPr>
        <p:txBody>
          <a:bodyPr/>
          <a:lstStyle/>
          <a:p>
            <a:pPr lvl="4"/>
            <a:r>
              <a:rPr lang="en-US" dirty="0"/>
              <a:t>Fifth level</a:t>
            </a:r>
          </a:p>
        </p:txBody>
      </p:sp>
    </p:spTree>
    <p:extLst>
      <p:ext uri="{BB962C8B-B14F-4D97-AF65-F5344CB8AC3E}">
        <p14:creationId xmlns:p14="http://schemas.microsoft.com/office/powerpoint/2010/main" val="878266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73513156-F632-C34C-B578-6FD08CD8FB69}"/>
              </a:ext>
            </a:extLst>
          </p:cNvPr>
          <p:cNvSpPr>
            <a:spLocks noGrp="1"/>
          </p:cNvSpPr>
          <p:nvPr>
            <p:ph type="body" sz="quarter" idx="12"/>
          </p:nvPr>
        </p:nvSpPr>
        <p:spPr>
          <a:xfrm>
            <a:off x="54864000" y="476250"/>
            <a:ext cx="4964113"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BFE32375-EAFB-5940-A052-5DD39EE5BE14}"/>
              </a:ext>
            </a:extLst>
          </p:cNvPr>
          <p:cNvSpPr>
            <a:spLocks noGrp="1"/>
          </p:cNvSpPr>
          <p:nvPr>
            <p:ph type="body" sz="quarter" idx="13" hasCustomPrompt="1"/>
          </p:nvPr>
        </p:nvSpPr>
        <p:spPr>
          <a:xfrm>
            <a:off x="60502800" y="476250"/>
            <a:ext cx="4964113" cy="5949950"/>
          </a:xfrm>
        </p:spPr>
        <p:txBody>
          <a:bodyPr/>
          <a:lstStyle/>
          <a:p>
            <a:pPr lvl="4"/>
            <a:r>
              <a:rPr lang="en-US" dirty="0"/>
              <a:t>Fifth level</a:t>
            </a:r>
          </a:p>
        </p:txBody>
      </p:sp>
    </p:spTree>
    <p:extLst>
      <p:ext uri="{BB962C8B-B14F-4D97-AF65-F5344CB8AC3E}">
        <p14:creationId xmlns:p14="http://schemas.microsoft.com/office/powerpoint/2010/main" val="8245652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16B28964-5DE4-594F-B02E-8667340210A2}"/>
              </a:ext>
            </a:extLst>
          </p:cNvPr>
          <p:cNvSpPr>
            <a:spLocks noGrp="1"/>
          </p:cNvSpPr>
          <p:nvPr>
            <p:ph type="body" sz="quarter" idx="13"/>
          </p:nvPr>
        </p:nvSpPr>
        <p:spPr>
          <a:xfrm>
            <a:off x="54079775" y="476250"/>
            <a:ext cx="4964113"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C62789D8-4774-6F47-BA56-4B4BB35C2C54}"/>
              </a:ext>
            </a:extLst>
          </p:cNvPr>
          <p:cNvSpPr>
            <a:spLocks noGrp="1"/>
          </p:cNvSpPr>
          <p:nvPr>
            <p:ph type="body" sz="quarter" idx="14" hasCustomPrompt="1"/>
          </p:nvPr>
        </p:nvSpPr>
        <p:spPr>
          <a:xfrm>
            <a:off x="59436000" y="476250"/>
            <a:ext cx="4964113" cy="5949950"/>
          </a:xfrm>
        </p:spPr>
        <p:txBody>
          <a:bodyPr/>
          <a:lstStyle/>
          <a:p>
            <a:pPr lvl="4"/>
            <a:r>
              <a:rPr lang="en-US" dirty="0"/>
              <a:t>Fifth level</a:t>
            </a:r>
          </a:p>
        </p:txBody>
      </p:sp>
    </p:spTree>
    <p:extLst>
      <p:ext uri="{BB962C8B-B14F-4D97-AF65-F5344CB8AC3E}">
        <p14:creationId xmlns:p14="http://schemas.microsoft.com/office/powerpoint/2010/main" val="176946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gradient">
    <p:bg>
      <p:bgPr>
        <a:gradFill>
          <a:gsLst>
            <a:gs pos="6000">
              <a:srgbClr val="0062FF"/>
            </a:gs>
            <a:gs pos="100000">
              <a:srgbClr val="7D80FF"/>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74321" y="183049"/>
            <a:ext cx="17827411" cy="8816876"/>
          </a:xfrm>
        </p:spPr>
        <p:txBody>
          <a:bodyPr/>
          <a:lstStyle>
            <a:lvl1pPr>
              <a:defRPr sz="4800" b="0" i="0">
                <a:latin typeface="IBM Plex Sans ExtraLight" panose="020B0303050203000203" pitchFamily="34" charset="0"/>
              </a:defRPr>
            </a:lvl1pPr>
          </a:lstStyle>
          <a:p>
            <a:r>
              <a:rPr lang="en-US" dirty="0"/>
              <a:t>Change this type size to 192 </a:t>
            </a:r>
            <a:br>
              <a:rPr lang="en-US" dirty="0"/>
            </a:br>
            <a:r>
              <a:rPr lang="en-US" dirty="0"/>
              <a:t>before typing your headline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986402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7A9A5350-8E06-1742-A935-9304A00EABAB}"/>
              </a:ext>
            </a:extLst>
          </p:cNvPr>
          <p:cNvSpPr>
            <a:spLocks noGrp="1"/>
          </p:cNvSpPr>
          <p:nvPr>
            <p:ph type="body" sz="quarter" idx="14"/>
          </p:nvPr>
        </p:nvSpPr>
        <p:spPr>
          <a:xfrm>
            <a:off x="54864000" y="476250"/>
            <a:ext cx="4310063" cy="4672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5957C3E0-27F9-6043-9970-A6B206BF71EE}"/>
              </a:ext>
            </a:extLst>
          </p:cNvPr>
          <p:cNvSpPr>
            <a:spLocks noGrp="1"/>
          </p:cNvSpPr>
          <p:nvPr>
            <p:ph type="body" sz="quarter" idx="15" hasCustomPrompt="1"/>
          </p:nvPr>
        </p:nvSpPr>
        <p:spPr>
          <a:xfrm>
            <a:off x="59817000" y="476250"/>
            <a:ext cx="4310063" cy="4672013"/>
          </a:xfrm>
        </p:spPr>
        <p:txBody>
          <a:bodyPr/>
          <a:lstStyle/>
          <a:p>
            <a:pPr lvl="4"/>
            <a:r>
              <a:rPr lang="en-US" dirty="0"/>
              <a:t>Fifth level</a:t>
            </a:r>
          </a:p>
        </p:txBody>
      </p:sp>
    </p:spTree>
    <p:extLst>
      <p:ext uri="{BB962C8B-B14F-4D97-AF65-F5344CB8AC3E}">
        <p14:creationId xmlns:p14="http://schemas.microsoft.com/office/powerpoint/2010/main" val="1195155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2962EC9F-A43C-484F-B6D4-EE11B0B6F8E8}"/>
              </a:ext>
            </a:extLst>
          </p:cNvPr>
          <p:cNvSpPr>
            <a:spLocks noGrp="1"/>
          </p:cNvSpPr>
          <p:nvPr>
            <p:ph type="body" sz="quarter" idx="14"/>
          </p:nvPr>
        </p:nvSpPr>
        <p:spPr>
          <a:xfrm>
            <a:off x="54733825" y="476250"/>
            <a:ext cx="5746750" cy="722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91FF83E2-5C14-B745-A260-145DF6790E0C}"/>
              </a:ext>
            </a:extLst>
          </p:cNvPr>
          <p:cNvSpPr>
            <a:spLocks noGrp="1"/>
          </p:cNvSpPr>
          <p:nvPr>
            <p:ph type="body" sz="quarter" idx="15" hasCustomPrompt="1"/>
          </p:nvPr>
        </p:nvSpPr>
        <p:spPr>
          <a:xfrm>
            <a:off x="60883800" y="476250"/>
            <a:ext cx="5746750" cy="7226300"/>
          </a:xfrm>
        </p:spPr>
        <p:txBody>
          <a:bodyPr/>
          <a:lstStyle/>
          <a:p>
            <a:pPr lvl="4"/>
            <a:r>
              <a:rPr lang="en-US" dirty="0"/>
              <a:t>Fifth level</a:t>
            </a:r>
          </a:p>
        </p:txBody>
      </p:sp>
    </p:spTree>
    <p:extLst>
      <p:ext uri="{BB962C8B-B14F-4D97-AF65-F5344CB8AC3E}">
        <p14:creationId xmlns:p14="http://schemas.microsoft.com/office/powerpoint/2010/main" val="2123357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23E7487E-E536-DE44-A5E4-9CA7CED58E0C}"/>
              </a:ext>
            </a:extLst>
          </p:cNvPr>
          <p:cNvSpPr>
            <a:spLocks noGrp="1"/>
          </p:cNvSpPr>
          <p:nvPr>
            <p:ph type="body" sz="quarter" idx="16"/>
          </p:nvPr>
        </p:nvSpPr>
        <p:spPr>
          <a:xfrm>
            <a:off x="54994175" y="476250"/>
            <a:ext cx="4703763"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AAA1CD56-7744-9441-B98A-1322F77D37E6}"/>
              </a:ext>
            </a:extLst>
          </p:cNvPr>
          <p:cNvSpPr>
            <a:spLocks noGrp="1"/>
          </p:cNvSpPr>
          <p:nvPr>
            <p:ph type="body" sz="quarter" idx="17" hasCustomPrompt="1"/>
          </p:nvPr>
        </p:nvSpPr>
        <p:spPr>
          <a:xfrm>
            <a:off x="60045600" y="476250"/>
            <a:ext cx="4703763" cy="5949950"/>
          </a:xfrm>
        </p:spPr>
        <p:txBody>
          <a:bodyPr/>
          <a:lstStyle/>
          <a:p>
            <a:pPr lvl="4"/>
            <a:r>
              <a:rPr lang="en-US" dirty="0"/>
              <a:t>Fifth level</a:t>
            </a:r>
          </a:p>
        </p:txBody>
      </p:sp>
    </p:spTree>
    <p:extLst>
      <p:ext uri="{BB962C8B-B14F-4D97-AF65-F5344CB8AC3E}">
        <p14:creationId xmlns:p14="http://schemas.microsoft.com/office/powerpoint/2010/main" val="1241608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9BEE78C1-8E93-6848-8DDA-9DDF1EC44DB3}"/>
              </a:ext>
            </a:extLst>
          </p:cNvPr>
          <p:cNvSpPr>
            <a:spLocks noGrp="1"/>
          </p:cNvSpPr>
          <p:nvPr>
            <p:ph type="body" sz="quarter" idx="15"/>
          </p:nvPr>
        </p:nvSpPr>
        <p:spPr>
          <a:xfrm>
            <a:off x="54341713" y="476250"/>
            <a:ext cx="4964112"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4B25EAD4-34E7-7840-804E-60BF496C1319}"/>
              </a:ext>
            </a:extLst>
          </p:cNvPr>
          <p:cNvSpPr>
            <a:spLocks noGrp="1"/>
          </p:cNvSpPr>
          <p:nvPr>
            <p:ph type="body" sz="quarter" idx="16" hasCustomPrompt="1"/>
          </p:nvPr>
        </p:nvSpPr>
        <p:spPr>
          <a:xfrm>
            <a:off x="59893200" y="476250"/>
            <a:ext cx="4964112" cy="5949950"/>
          </a:xfrm>
        </p:spPr>
        <p:txBody>
          <a:bodyPr/>
          <a:lstStyle/>
          <a:p>
            <a:pPr lvl="4"/>
            <a:r>
              <a:rPr lang="en-US" dirty="0"/>
              <a:t>Fifth level</a:t>
            </a:r>
          </a:p>
        </p:txBody>
      </p:sp>
    </p:spTree>
    <p:extLst>
      <p:ext uri="{BB962C8B-B14F-4D97-AF65-F5344CB8AC3E}">
        <p14:creationId xmlns:p14="http://schemas.microsoft.com/office/powerpoint/2010/main" val="1223651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307DD778-909C-E541-96BA-22E4E26A15BE}"/>
              </a:ext>
            </a:extLst>
          </p:cNvPr>
          <p:cNvSpPr>
            <a:spLocks noGrp="1"/>
          </p:cNvSpPr>
          <p:nvPr>
            <p:ph type="body" sz="quarter" idx="14"/>
          </p:nvPr>
        </p:nvSpPr>
        <p:spPr>
          <a:xfrm>
            <a:off x="54471888" y="1309688"/>
            <a:ext cx="5094287" cy="511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9D1EF75B-2E8C-7248-890F-A6663F6DBB9F}"/>
              </a:ext>
            </a:extLst>
          </p:cNvPr>
          <p:cNvSpPr>
            <a:spLocks noGrp="1"/>
          </p:cNvSpPr>
          <p:nvPr>
            <p:ph type="body" sz="quarter" idx="15" hasCustomPrompt="1"/>
          </p:nvPr>
        </p:nvSpPr>
        <p:spPr>
          <a:xfrm>
            <a:off x="59740800" y="1309688"/>
            <a:ext cx="5094287" cy="5116512"/>
          </a:xfrm>
        </p:spPr>
        <p:txBody>
          <a:bodyPr/>
          <a:lstStyle/>
          <a:p>
            <a:pPr lvl="4"/>
            <a:r>
              <a:rPr lang="en-US" dirty="0"/>
              <a:t>Fifth level</a:t>
            </a:r>
          </a:p>
        </p:txBody>
      </p:sp>
    </p:spTree>
    <p:extLst>
      <p:ext uri="{BB962C8B-B14F-4D97-AF65-F5344CB8AC3E}">
        <p14:creationId xmlns:p14="http://schemas.microsoft.com/office/powerpoint/2010/main" val="1175888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p>
            <a:r>
              <a:rPr lang="en-US" dirty="0"/>
              <a:t>Click to edit Master title style</a:t>
            </a:r>
          </a:p>
        </p:txBody>
      </p:sp>
      <p:sp>
        <p:nvSpPr>
          <p:cNvPr id="7" name="Blue 60 rectangle">
            <a:extLst>
              <a:ext uri="{FF2B5EF4-FFF2-40B4-BE49-F238E27FC236}">
                <a16:creationId xmlns:a16="http://schemas.microsoft.com/office/drawing/2014/main" id="{91D1D188-D7EA-5A44-A392-6E9BFB996DC9}"/>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accent2"/>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5B0FD828-E1E3-5E4B-81D8-5E43E3758602}"/>
              </a:ext>
            </a:extLst>
          </p:cNvPr>
          <p:cNvSpPr>
            <a:spLocks noGrp="1"/>
          </p:cNvSpPr>
          <p:nvPr>
            <p:ph type="body" sz="quarter" idx="13"/>
          </p:nvPr>
        </p:nvSpPr>
        <p:spPr>
          <a:xfrm>
            <a:off x="54341713" y="476250"/>
            <a:ext cx="5486400"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9A612CF6-2C4E-BA4B-80D4-FB667C2044B2}"/>
              </a:ext>
            </a:extLst>
          </p:cNvPr>
          <p:cNvSpPr>
            <a:spLocks noGrp="1"/>
          </p:cNvSpPr>
          <p:nvPr>
            <p:ph type="body" sz="quarter" idx="14" hasCustomPrompt="1"/>
          </p:nvPr>
        </p:nvSpPr>
        <p:spPr>
          <a:xfrm>
            <a:off x="60121800" y="476250"/>
            <a:ext cx="5486400" cy="5949950"/>
          </a:xfrm>
        </p:spPr>
        <p:txBody>
          <a:bodyPr/>
          <a:lstStyle/>
          <a:p>
            <a:pPr lvl="4"/>
            <a:r>
              <a:rPr lang="en-US" dirty="0"/>
              <a:t>Fifth level</a:t>
            </a:r>
          </a:p>
        </p:txBody>
      </p:sp>
    </p:spTree>
    <p:extLst>
      <p:ext uri="{BB962C8B-B14F-4D97-AF65-F5344CB8AC3E}">
        <p14:creationId xmlns:p14="http://schemas.microsoft.com/office/powerpoint/2010/main" val="1759270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14418FE1-23CB-3644-B3A5-252A74FD2BA4}"/>
              </a:ext>
            </a:extLst>
          </p:cNvPr>
          <p:cNvSpPr>
            <a:spLocks noGrp="1"/>
          </p:cNvSpPr>
          <p:nvPr>
            <p:ph type="body" sz="quarter" idx="15"/>
          </p:nvPr>
        </p:nvSpPr>
        <p:spPr>
          <a:xfrm>
            <a:off x="54079775" y="476250"/>
            <a:ext cx="6400800"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035030F-C0F1-9245-808C-736B435952A4}"/>
              </a:ext>
            </a:extLst>
          </p:cNvPr>
          <p:cNvSpPr>
            <a:spLocks noGrp="1"/>
          </p:cNvSpPr>
          <p:nvPr>
            <p:ph type="body" sz="quarter" idx="16" hasCustomPrompt="1"/>
          </p:nvPr>
        </p:nvSpPr>
        <p:spPr>
          <a:xfrm>
            <a:off x="60883800" y="476250"/>
            <a:ext cx="6400800" cy="7226300"/>
          </a:xfrm>
        </p:spPr>
        <p:txBody>
          <a:bodyPr/>
          <a:lstStyle/>
          <a:p>
            <a:pPr lvl="4"/>
            <a:r>
              <a:rPr lang="en-US" dirty="0"/>
              <a:t>Fifth level</a:t>
            </a:r>
          </a:p>
        </p:txBody>
      </p:sp>
    </p:spTree>
    <p:extLst>
      <p:ext uri="{BB962C8B-B14F-4D97-AF65-F5344CB8AC3E}">
        <p14:creationId xmlns:p14="http://schemas.microsoft.com/office/powerpoint/2010/main" val="1851883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789B22AC-BFCF-1645-94B8-79AA20C51826}"/>
              </a:ext>
            </a:extLst>
          </p:cNvPr>
          <p:cNvSpPr>
            <a:spLocks noGrp="1"/>
          </p:cNvSpPr>
          <p:nvPr>
            <p:ph type="body" sz="quarter" idx="12"/>
          </p:nvPr>
        </p:nvSpPr>
        <p:spPr>
          <a:xfrm>
            <a:off x="54471888" y="476250"/>
            <a:ext cx="6140450"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BCAE432B-A8E6-B94C-9F44-2EA75CDD1DBD}"/>
              </a:ext>
            </a:extLst>
          </p:cNvPr>
          <p:cNvSpPr>
            <a:spLocks noGrp="1"/>
          </p:cNvSpPr>
          <p:nvPr>
            <p:ph type="body" sz="quarter" idx="13" hasCustomPrompt="1"/>
          </p:nvPr>
        </p:nvSpPr>
        <p:spPr>
          <a:xfrm>
            <a:off x="60579000" y="476250"/>
            <a:ext cx="6140450" cy="7226300"/>
          </a:xfrm>
        </p:spPr>
        <p:txBody>
          <a:bodyPr/>
          <a:lstStyle/>
          <a:p>
            <a:pPr lvl="4"/>
            <a:r>
              <a:rPr lang="en-US" dirty="0"/>
              <a:t>Fifth level</a:t>
            </a:r>
          </a:p>
        </p:txBody>
      </p:sp>
      <p:sp>
        <p:nvSpPr>
          <p:cNvPr id="9" name="Text Placeholder 8">
            <a:extLst>
              <a:ext uri="{FF2B5EF4-FFF2-40B4-BE49-F238E27FC236}">
                <a16:creationId xmlns:a16="http://schemas.microsoft.com/office/drawing/2014/main" id="{4A3C5211-2C10-204A-8018-273FF8320918}"/>
              </a:ext>
            </a:extLst>
          </p:cNvPr>
          <p:cNvSpPr>
            <a:spLocks noGrp="1"/>
          </p:cNvSpPr>
          <p:nvPr>
            <p:ph type="body" sz="quarter" idx="14"/>
          </p:nvPr>
        </p:nvSpPr>
        <p:spPr>
          <a:xfrm>
            <a:off x="54827488" y="1309688"/>
            <a:ext cx="4151312" cy="5391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2A0B376-CBF6-CF4C-8781-B02863001AA4}"/>
              </a:ext>
            </a:extLst>
          </p:cNvPr>
          <p:cNvSpPr>
            <a:spLocks noGrp="1"/>
          </p:cNvSpPr>
          <p:nvPr>
            <p:ph type="body" sz="quarter" idx="15"/>
          </p:nvPr>
        </p:nvSpPr>
        <p:spPr>
          <a:xfrm>
            <a:off x="55297388" y="2581275"/>
            <a:ext cx="3862387" cy="604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488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FAD8E051-28E7-2E40-BD20-0375B26FAD18}"/>
              </a:ext>
            </a:extLst>
          </p:cNvPr>
          <p:cNvSpPr>
            <a:spLocks noGrp="1"/>
          </p:cNvSpPr>
          <p:nvPr>
            <p:ph type="body" sz="quarter" idx="12"/>
          </p:nvPr>
        </p:nvSpPr>
        <p:spPr>
          <a:xfrm>
            <a:off x="54211538" y="476250"/>
            <a:ext cx="5354637"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7BFBF9C-01F8-6A47-B649-8258AD44244A}"/>
              </a:ext>
            </a:extLst>
          </p:cNvPr>
          <p:cNvSpPr>
            <a:spLocks noGrp="1"/>
          </p:cNvSpPr>
          <p:nvPr>
            <p:ph type="body" sz="quarter" idx="13" hasCustomPrompt="1"/>
          </p:nvPr>
        </p:nvSpPr>
        <p:spPr>
          <a:xfrm>
            <a:off x="60045600" y="476250"/>
            <a:ext cx="5354637" cy="7226300"/>
          </a:xfrm>
        </p:spPr>
        <p:txBody>
          <a:bodyPr/>
          <a:lstStyle/>
          <a:p>
            <a:pPr lvl="4"/>
            <a:r>
              <a:rPr lang="en-US" dirty="0"/>
              <a:t>Fifth level</a:t>
            </a:r>
          </a:p>
        </p:txBody>
      </p:sp>
      <p:sp>
        <p:nvSpPr>
          <p:cNvPr id="9" name="Text Placeholder 8">
            <a:extLst>
              <a:ext uri="{FF2B5EF4-FFF2-40B4-BE49-F238E27FC236}">
                <a16:creationId xmlns:a16="http://schemas.microsoft.com/office/drawing/2014/main" id="{F76D9E55-652F-DD40-A191-9F265A8AAB6B}"/>
              </a:ext>
            </a:extLst>
          </p:cNvPr>
          <p:cNvSpPr>
            <a:spLocks noGrp="1"/>
          </p:cNvSpPr>
          <p:nvPr>
            <p:ph type="body" sz="quarter" idx="14"/>
          </p:nvPr>
        </p:nvSpPr>
        <p:spPr>
          <a:xfrm>
            <a:off x="54190900" y="2225675"/>
            <a:ext cx="5160963" cy="6280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6F3FD5C1-994D-8640-9FD7-70FE6995D16B}"/>
              </a:ext>
            </a:extLst>
          </p:cNvPr>
          <p:cNvSpPr>
            <a:spLocks noGrp="1"/>
          </p:cNvSpPr>
          <p:nvPr>
            <p:ph type="body" sz="quarter" idx="15"/>
          </p:nvPr>
        </p:nvSpPr>
        <p:spPr>
          <a:xfrm>
            <a:off x="54202013" y="4595813"/>
            <a:ext cx="5378450"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42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F7AA2610-86BC-0540-91C4-F110335D11E0}"/>
              </a:ext>
            </a:extLst>
          </p:cNvPr>
          <p:cNvSpPr>
            <a:spLocks noGrp="1"/>
          </p:cNvSpPr>
          <p:nvPr>
            <p:ph type="body" sz="quarter" idx="20"/>
          </p:nvPr>
        </p:nvSpPr>
        <p:spPr>
          <a:xfrm>
            <a:off x="54994175" y="1309688"/>
            <a:ext cx="4833938" cy="6392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9A102863-8017-BD42-B753-D8ECE09841F5}"/>
              </a:ext>
            </a:extLst>
          </p:cNvPr>
          <p:cNvSpPr>
            <a:spLocks noGrp="1"/>
          </p:cNvSpPr>
          <p:nvPr>
            <p:ph type="body" sz="quarter" idx="21" hasCustomPrompt="1"/>
          </p:nvPr>
        </p:nvSpPr>
        <p:spPr>
          <a:xfrm>
            <a:off x="60198000" y="1309688"/>
            <a:ext cx="4833938" cy="6392862"/>
          </a:xfrm>
        </p:spPr>
        <p:txBody>
          <a:bodyPr/>
          <a:lstStyle/>
          <a:p>
            <a:pPr lvl="4"/>
            <a:r>
              <a:rPr lang="en-US" dirty="0"/>
              <a:t>Fifth level</a:t>
            </a:r>
          </a:p>
        </p:txBody>
      </p:sp>
    </p:spTree>
    <p:extLst>
      <p:ext uri="{BB962C8B-B14F-4D97-AF65-F5344CB8AC3E}">
        <p14:creationId xmlns:p14="http://schemas.microsoft.com/office/powerpoint/2010/main" val="128250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um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93192" y="2459736"/>
            <a:ext cx="13780008" cy="3959352"/>
          </a:xfrm>
        </p:spPr>
        <p:txBody>
          <a:bodyPr/>
          <a:lstStyle/>
          <a:p>
            <a:r>
              <a:rPr lang="en-US" dirty="0"/>
              <a:t>Change this type size to 96 </a:t>
            </a:r>
            <a:br>
              <a:rPr lang="en-US" dirty="0"/>
            </a:br>
            <a:r>
              <a:rPr lang="en-US" dirty="0"/>
              <a:t>before typing your headline</a:t>
            </a:r>
          </a:p>
        </p:txBody>
      </p:sp>
      <p:sp>
        <p:nvSpPr>
          <p:cNvPr id="8" name="Text Placeholder 1"/>
          <p:cNvSpPr>
            <a:spLocks noGrp="1"/>
          </p:cNvSpPr>
          <p:nvPr>
            <p:ph type="body" sz="quarter" idx="13" hasCustomPrompt="1"/>
          </p:nvPr>
        </p:nvSpPr>
        <p:spPr>
          <a:xfrm>
            <a:off x="438912" y="402336"/>
            <a:ext cx="3675887" cy="905256"/>
          </a:xfrm>
        </p:spPr>
        <p:txBody>
          <a:bodyPr/>
          <a:lstStyle/>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26948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bg1"/>
          </a:solidFill>
        </p:spPr>
        <p:txBody>
          <a:bodyPr lIns="420624" tIns="411480" rIns="420624" bIns="420624"/>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01A638A5-D48A-4A42-B036-0D39D5C97F4C}"/>
              </a:ext>
            </a:extLst>
          </p:cNvPr>
          <p:cNvSpPr>
            <a:spLocks noGrp="1"/>
          </p:cNvSpPr>
          <p:nvPr>
            <p:ph type="body" sz="quarter" idx="13"/>
          </p:nvPr>
        </p:nvSpPr>
        <p:spPr>
          <a:xfrm>
            <a:off x="54079775" y="476250"/>
            <a:ext cx="5486400"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39BB866D-D55B-6943-AEDC-0A6244A00B92}"/>
              </a:ext>
            </a:extLst>
          </p:cNvPr>
          <p:cNvSpPr>
            <a:spLocks noGrp="1"/>
          </p:cNvSpPr>
          <p:nvPr>
            <p:ph type="body" sz="quarter" idx="14" hasCustomPrompt="1"/>
          </p:nvPr>
        </p:nvSpPr>
        <p:spPr>
          <a:xfrm>
            <a:off x="59969400" y="476250"/>
            <a:ext cx="5486400" cy="5949950"/>
          </a:xfrm>
        </p:spPr>
        <p:txBody>
          <a:bodyPr/>
          <a:lstStyle/>
          <a:p>
            <a:pPr lvl="4"/>
            <a:r>
              <a:rPr lang="en-US" dirty="0"/>
              <a:t>Fifth level</a:t>
            </a:r>
          </a:p>
        </p:txBody>
      </p:sp>
    </p:spTree>
    <p:extLst>
      <p:ext uri="{BB962C8B-B14F-4D97-AF65-F5344CB8AC3E}">
        <p14:creationId xmlns:p14="http://schemas.microsoft.com/office/powerpoint/2010/main" val="103873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5" y="5148262"/>
            <a:ext cx="4572006" cy="5148263"/>
          </a:xfrm>
          <a:solidFill>
            <a:schemeClr val="bg1"/>
          </a:solidFill>
        </p:spPr>
        <p:txBody>
          <a:bodyPr lIns="457200" tIns="384048" rIns="457200" bIns="228600"/>
          <a:lstStyle>
            <a:lvl1pPr>
              <a:buClr>
                <a:schemeClr val="tx1"/>
              </a:buClr>
              <a:defRPr>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69BCF7A3-290B-AC48-AE67-49F121102C4F}"/>
              </a:ext>
            </a:extLst>
          </p:cNvPr>
          <p:cNvSpPr>
            <a:spLocks noGrp="1"/>
          </p:cNvSpPr>
          <p:nvPr>
            <p:ph type="body" sz="quarter" idx="15"/>
          </p:nvPr>
        </p:nvSpPr>
        <p:spPr>
          <a:xfrm>
            <a:off x="54602063" y="476250"/>
            <a:ext cx="5748337" cy="852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C8251A66-E8AE-ED44-BB8A-A13E952A03D7}"/>
              </a:ext>
            </a:extLst>
          </p:cNvPr>
          <p:cNvSpPr>
            <a:spLocks noGrp="1"/>
          </p:cNvSpPr>
          <p:nvPr>
            <p:ph type="body" sz="quarter" idx="16" hasCustomPrompt="1"/>
          </p:nvPr>
        </p:nvSpPr>
        <p:spPr>
          <a:xfrm>
            <a:off x="60655200" y="476250"/>
            <a:ext cx="5748337" cy="8523288"/>
          </a:xfrm>
        </p:spPr>
        <p:txBody>
          <a:bodyPr/>
          <a:lstStyle/>
          <a:p>
            <a:pPr lvl="4"/>
            <a:r>
              <a:rPr lang="en-US" dirty="0"/>
              <a:t>Fifth level</a:t>
            </a:r>
          </a:p>
        </p:txBody>
      </p:sp>
    </p:spTree>
    <p:extLst>
      <p:ext uri="{BB962C8B-B14F-4D97-AF65-F5344CB8AC3E}">
        <p14:creationId xmlns:p14="http://schemas.microsoft.com/office/powerpoint/2010/main" val="1431459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a:extLst>
              <a:ext uri="{FF2B5EF4-FFF2-40B4-BE49-F238E27FC236}">
                <a16:creationId xmlns:a16="http://schemas.microsoft.com/office/drawing/2014/main" id="{7C39DB03-A001-E246-BC49-C83172A0E851}"/>
              </a:ext>
            </a:extLst>
          </p:cNvPr>
          <p:cNvSpPr>
            <a:spLocks noGrp="1"/>
          </p:cNvSpPr>
          <p:nvPr>
            <p:ph type="body" sz="quarter" idx="14"/>
          </p:nvPr>
        </p:nvSpPr>
        <p:spPr>
          <a:xfrm>
            <a:off x="54771925" y="476250"/>
            <a:ext cx="5121275"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9A8AD302-F87C-CE4D-98F1-2E8DFB43C5C0}"/>
              </a:ext>
            </a:extLst>
          </p:cNvPr>
          <p:cNvSpPr>
            <a:spLocks noGrp="1"/>
          </p:cNvSpPr>
          <p:nvPr>
            <p:ph type="body" sz="quarter" idx="15" hasCustomPrompt="1"/>
          </p:nvPr>
        </p:nvSpPr>
        <p:spPr>
          <a:xfrm>
            <a:off x="60045600" y="476250"/>
            <a:ext cx="5121275" cy="5949950"/>
          </a:xfrm>
        </p:spPr>
        <p:txBody>
          <a:bodyPr/>
          <a:lstStyle/>
          <a:p>
            <a:pPr lvl="4"/>
            <a:r>
              <a:rPr lang="en-US" dirty="0"/>
              <a:t>Fifth level</a:t>
            </a:r>
          </a:p>
        </p:txBody>
      </p:sp>
    </p:spTree>
    <p:extLst>
      <p:ext uri="{BB962C8B-B14F-4D97-AF65-F5344CB8AC3E}">
        <p14:creationId xmlns:p14="http://schemas.microsoft.com/office/powerpoint/2010/main" val="969661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DB3B5752-8D5B-9647-A47A-A4EE61ED5182}"/>
              </a:ext>
            </a:extLst>
          </p:cNvPr>
          <p:cNvSpPr>
            <a:spLocks noGrp="1"/>
          </p:cNvSpPr>
          <p:nvPr>
            <p:ph type="body" sz="quarter" idx="13"/>
          </p:nvPr>
        </p:nvSpPr>
        <p:spPr>
          <a:xfrm>
            <a:off x="55164663" y="1003300"/>
            <a:ext cx="2876550" cy="41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11399C70-14DD-3748-81C0-E86C453AF1BE}"/>
              </a:ext>
            </a:extLst>
          </p:cNvPr>
          <p:cNvSpPr>
            <a:spLocks noGrp="1"/>
          </p:cNvSpPr>
          <p:nvPr>
            <p:ph type="body" sz="quarter" idx="14" hasCustomPrompt="1"/>
          </p:nvPr>
        </p:nvSpPr>
        <p:spPr>
          <a:xfrm>
            <a:off x="60045600" y="1003300"/>
            <a:ext cx="2876550" cy="4144963"/>
          </a:xfrm>
        </p:spPr>
        <p:txBody>
          <a:bodyPr/>
          <a:lstStyle/>
          <a:p>
            <a:pPr lvl="4"/>
            <a:r>
              <a:rPr lang="en-US" dirty="0"/>
              <a:t>Fifth level</a:t>
            </a:r>
          </a:p>
        </p:txBody>
      </p:sp>
    </p:spTree>
    <p:extLst>
      <p:ext uri="{BB962C8B-B14F-4D97-AF65-F5344CB8AC3E}">
        <p14:creationId xmlns:p14="http://schemas.microsoft.com/office/powerpoint/2010/main" val="1923626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E397ED7E-97E6-EF45-87B0-87FFE4D77E13}"/>
              </a:ext>
            </a:extLst>
          </p:cNvPr>
          <p:cNvSpPr>
            <a:spLocks noGrp="1"/>
          </p:cNvSpPr>
          <p:nvPr>
            <p:ph type="body" sz="quarter" idx="16"/>
          </p:nvPr>
        </p:nvSpPr>
        <p:spPr>
          <a:xfrm>
            <a:off x="54956075" y="476250"/>
            <a:ext cx="5668963"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BD9BAEA1-9C66-754B-BDFD-B8EE7376A945}"/>
              </a:ext>
            </a:extLst>
          </p:cNvPr>
          <p:cNvSpPr>
            <a:spLocks noGrp="1"/>
          </p:cNvSpPr>
          <p:nvPr>
            <p:ph type="body" sz="quarter" idx="17" hasCustomPrompt="1"/>
          </p:nvPr>
        </p:nvSpPr>
        <p:spPr>
          <a:xfrm>
            <a:off x="61188600" y="476250"/>
            <a:ext cx="5668963" cy="5949950"/>
          </a:xfrm>
        </p:spPr>
        <p:txBody>
          <a:bodyPr/>
          <a:lstStyle/>
          <a:p>
            <a:pPr lvl="4"/>
            <a:r>
              <a:rPr lang="en-US" dirty="0"/>
              <a:t>Fifth level</a:t>
            </a:r>
          </a:p>
        </p:txBody>
      </p:sp>
    </p:spTree>
    <p:extLst>
      <p:ext uri="{BB962C8B-B14F-4D97-AF65-F5344CB8AC3E}">
        <p14:creationId xmlns:p14="http://schemas.microsoft.com/office/powerpoint/2010/main" val="10514272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F9C115C7-39C3-184A-81AE-1303341AE432}"/>
              </a:ext>
            </a:extLst>
          </p:cNvPr>
          <p:cNvSpPr>
            <a:spLocks noGrp="1"/>
          </p:cNvSpPr>
          <p:nvPr>
            <p:ph type="body" sz="quarter" idx="15"/>
          </p:nvPr>
        </p:nvSpPr>
        <p:spPr>
          <a:xfrm>
            <a:off x="55138638" y="476250"/>
            <a:ext cx="5486400"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8B1D3049-AD43-6246-9FBB-5F5A17B9C907}"/>
              </a:ext>
            </a:extLst>
          </p:cNvPr>
          <p:cNvSpPr>
            <a:spLocks noGrp="1"/>
          </p:cNvSpPr>
          <p:nvPr>
            <p:ph type="body" sz="quarter" idx="16" hasCustomPrompt="1"/>
          </p:nvPr>
        </p:nvSpPr>
        <p:spPr>
          <a:xfrm>
            <a:off x="60655200" y="476250"/>
            <a:ext cx="5486400" cy="5949950"/>
          </a:xfrm>
        </p:spPr>
        <p:txBody>
          <a:bodyPr/>
          <a:lstStyle/>
          <a:p>
            <a:pPr lvl="4"/>
            <a:r>
              <a:rPr lang="en-US" dirty="0"/>
              <a:t>Fifth level</a:t>
            </a:r>
          </a:p>
        </p:txBody>
      </p:sp>
    </p:spTree>
    <p:extLst>
      <p:ext uri="{BB962C8B-B14F-4D97-AF65-F5344CB8AC3E}">
        <p14:creationId xmlns:p14="http://schemas.microsoft.com/office/powerpoint/2010/main" val="6557718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3BA6B6D1-6E57-5846-AC16-47EC731B96E4}"/>
              </a:ext>
            </a:extLst>
          </p:cNvPr>
          <p:cNvSpPr>
            <a:spLocks noGrp="1"/>
          </p:cNvSpPr>
          <p:nvPr>
            <p:ph type="body" sz="quarter" idx="14"/>
          </p:nvPr>
        </p:nvSpPr>
        <p:spPr>
          <a:xfrm>
            <a:off x="54681438" y="1309688"/>
            <a:ext cx="5576887" cy="6392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8BD9DEC-74DA-8A4E-BE19-36A2EB3A87E0}"/>
              </a:ext>
            </a:extLst>
          </p:cNvPr>
          <p:cNvSpPr>
            <a:spLocks noGrp="1"/>
          </p:cNvSpPr>
          <p:nvPr>
            <p:ph type="title"/>
          </p:nvPr>
        </p:nvSpPr>
        <p:spPr>
          <a:xfrm>
            <a:off x="54662832" y="8085511"/>
            <a:ext cx="8284464" cy="906979"/>
          </a:xfrm>
        </p:spPr>
        <p:txBody>
          <a:bodyPr/>
          <a:lstStyle/>
          <a:p>
            <a:r>
              <a:rPr lang="en-US"/>
              <a:t>Click to edit Master title style</a:t>
            </a:r>
          </a:p>
        </p:txBody>
      </p:sp>
      <p:sp>
        <p:nvSpPr>
          <p:cNvPr id="9" name="Text Placeholder 4">
            <a:extLst>
              <a:ext uri="{FF2B5EF4-FFF2-40B4-BE49-F238E27FC236}">
                <a16:creationId xmlns:a16="http://schemas.microsoft.com/office/drawing/2014/main" id="{65D26901-E686-C34C-8ACF-1DA1389A6D30}"/>
              </a:ext>
            </a:extLst>
          </p:cNvPr>
          <p:cNvSpPr>
            <a:spLocks noGrp="1"/>
          </p:cNvSpPr>
          <p:nvPr>
            <p:ph type="body" sz="quarter" idx="15" hasCustomPrompt="1"/>
          </p:nvPr>
        </p:nvSpPr>
        <p:spPr>
          <a:xfrm>
            <a:off x="61112400" y="1309688"/>
            <a:ext cx="5576887" cy="6392862"/>
          </a:xfrm>
        </p:spPr>
        <p:txBody>
          <a:bodyPr/>
          <a:lstStyle/>
          <a:p>
            <a:pPr lvl="4"/>
            <a:r>
              <a:rPr lang="en-US" dirty="0"/>
              <a:t>Fifth level</a:t>
            </a:r>
          </a:p>
        </p:txBody>
      </p:sp>
    </p:spTree>
    <p:extLst>
      <p:ext uri="{BB962C8B-B14F-4D97-AF65-F5344CB8AC3E}">
        <p14:creationId xmlns:p14="http://schemas.microsoft.com/office/powerpoint/2010/main" val="20735263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D55A87E0-731F-4643-9E29-1C287306335F}"/>
              </a:ext>
            </a:extLst>
          </p:cNvPr>
          <p:cNvSpPr>
            <a:spLocks noGrp="1"/>
          </p:cNvSpPr>
          <p:nvPr>
            <p:ph type="body" sz="quarter" idx="12"/>
          </p:nvPr>
        </p:nvSpPr>
        <p:spPr>
          <a:xfrm>
            <a:off x="54314725" y="476250"/>
            <a:ext cx="5303838"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9AEA7DCE-A45C-9344-9607-3E94CCAC08B4}"/>
              </a:ext>
            </a:extLst>
          </p:cNvPr>
          <p:cNvSpPr>
            <a:spLocks noGrp="1"/>
          </p:cNvSpPr>
          <p:nvPr>
            <p:ph type="title"/>
          </p:nvPr>
        </p:nvSpPr>
        <p:spPr>
          <a:xfrm>
            <a:off x="54479952" y="8546048"/>
            <a:ext cx="8284464" cy="906979"/>
          </a:xfrm>
        </p:spPr>
        <p:txBody>
          <a:bodyPr/>
          <a:lstStyle/>
          <a:p>
            <a:r>
              <a:rPr lang="en-US" dirty="0"/>
              <a:t>Click to edit Master title style</a:t>
            </a:r>
          </a:p>
        </p:txBody>
      </p:sp>
      <p:sp>
        <p:nvSpPr>
          <p:cNvPr id="7" name="Text Placeholder 4">
            <a:extLst>
              <a:ext uri="{FF2B5EF4-FFF2-40B4-BE49-F238E27FC236}">
                <a16:creationId xmlns:a16="http://schemas.microsoft.com/office/drawing/2014/main" id="{31801A73-F3FC-7942-92D2-6DD6B4E0C6C7}"/>
              </a:ext>
            </a:extLst>
          </p:cNvPr>
          <p:cNvSpPr>
            <a:spLocks noGrp="1"/>
          </p:cNvSpPr>
          <p:nvPr>
            <p:ph type="body" sz="quarter" idx="13" hasCustomPrompt="1"/>
          </p:nvPr>
        </p:nvSpPr>
        <p:spPr>
          <a:xfrm>
            <a:off x="60579000" y="476250"/>
            <a:ext cx="5303838" cy="7226300"/>
          </a:xfrm>
        </p:spPr>
        <p:txBody>
          <a:bodyPr/>
          <a:lstStyle/>
          <a:p>
            <a:pPr lvl="4"/>
            <a:r>
              <a:rPr lang="en-US" dirty="0"/>
              <a:t>Fifth level</a:t>
            </a:r>
          </a:p>
        </p:txBody>
      </p:sp>
    </p:spTree>
    <p:extLst>
      <p:ext uri="{BB962C8B-B14F-4D97-AF65-F5344CB8AC3E}">
        <p14:creationId xmlns:p14="http://schemas.microsoft.com/office/powerpoint/2010/main" val="1184836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38E0E-930F-EE40-98C3-A71C5EB8610D}"/>
              </a:ext>
            </a:extLst>
          </p:cNvPr>
          <p:cNvSpPr>
            <a:spLocks noGrp="1"/>
          </p:cNvSpPr>
          <p:nvPr>
            <p:ph type="body" sz="quarter" idx="10"/>
          </p:nvPr>
        </p:nvSpPr>
        <p:spPr>
          <a:xfrm>
            <a:off x="54864000" y="476250"/>
            <a:ext cx="5394325" cy="722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FD2EF91-1AB7-4D43-B31A-D2D3043470C7}"/>
              </a:ext>
            </a:extLst>
          </p:cNvPr>
          <p:cNvSpPr>
            <a:spLocks noGrp="1"/>
          </p:cNvSpPr>
          <p:nvPr>
            <p:ph type="title"/>
          </p:nvPr>
        </p:nvSpPr>
        <p:spPr>
          <a:xfrm>
            <a:off x="56052720" y="8534138"/>
            <a:ext cx="8284464" cy="1279787"/>
          </a:xfrm>
        </p:spPr>
        <p:txBody>
          <a:bodyPr/>
          <a:lstStyle/>
          <a:p>
            <a:r>
              <a:rPr lang="en-US"/>
              <a:t>Click to edit Master title style</a:t>
            </a:r>
          </a:p>
        </p:txBody>
      </p:sp>
      <p:sp>
        <p:nvSpPr>
          <p:cNvPr id="5" name="Text Placeholder 2">
            <a:extLst>
              <a:ext uri="{FF2B5EF4-FFF2-40B4-BE49-F238E27FC236}">
                <a16:creationId xmlns:a16="http://schemas.microsoft.com/office/drawing/2014/main" id="{1EB02DCF-3C97-E441-94A8-4CD07887814D}"/>
              </a:ext>
            </a:extLst>
          </p:cNvPr>
          <p:cNvSpPr>
            <a:spLocks noGrp="1"/>
          </p:cNvSpPr>
          <p:nvPr>
            <p:ph type="body" sz="quarter" idx="11" hasCustomPrompt="1"/>
          </p:nvPr>
        </p:nvSpPr>
        <p:spPr>
          <a:xfrm>
            <a:off x="61722000" y="476250"/>
            <a:ext cx="5394325" cy="7226300"/>
          </a:xfrm>
        </p:spPr>
        <p:txBody>
          <a:bodyPr/>
          <a:lstStyle/>
          <a:p>
            <a:pPr lvl="4"/>
            <a:r>
              <a:rPr lang="en-US" dirty="0"/>
              <a:t>Fifth level</a:t>
            </a:r>
          </a:p>
        </p:txBody>
      </p:sp>
    </p:spTree>
    <p:extLst>
      <p:ext uri="{BB962C8B-B14F-4D97-AF65-F5344CB8AC3E}">
        <p14:creationId xmlns:p14="http://schemas.microsoft.com/office/powerpoint/2010/main" val="18176239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3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24F04016-134E-5847-8C7D-495FF4D6E42D}"/>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ext Placeholder 6">
            <a:extLst>
              <a:ext uri="{FF2B5EF4-FFF2-40B4-BE49-F238E27FC236}">
                <a16:creationId xmlns:a16="http://schemas.microsoft.com/office/drawing/2014/main" id="{6F363647-1C44-7748-AD72-40BAE45763B8}"/>
              </a:ext>
            </a:extLst>
          </p:cNvPr>
          <p:cNvSpPr>
            <a:spLocks noGrp="1"/>
          </p:cNvSpPr>
          <p:nvPr>
            <p:ph type="body" sz="quarter" idx="15"/>
          </p:nvPr>
        </p:nvSpPr>
        <p:spPr>
          <a:xfrm>
            <a:off x="54314725" y="476250"/>
            <a:ext cx="6675438"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2590CAA-718E-2A47-9FC6-D8B518C381B9}"/>
              </a:ext>
            </a:extLst>
          </p:cNvPr>
          <p:cNvSpPr>
            <a:spLocks noGrp="1"/>
          </p:cNvSpPr>
          <p:nvPr>
            <p:ph type="body" sz="quarter" idx="16" hasCustomPrompt="1"/>
          </p:nvPr>
        </p:nvSpPr>
        <p:spPr>
          <a:xfrm>
            <a:off x="61188600" y="476250"/>
            <a:ext cx="6675438" cy="5949950"/>
          </a:xfrm>
        </p:spPr>
        <p:txBody>
          <a:bodyPr/>
          <a:lstStyle/>
          <a:p>
            <a:pPr lvl="4"/>
            <a:r>
              <a:rPr lang="en-US" dirty="0"/>
              <a:t>Fifth level</a:t>
            </a:r>
          </a:p>
        </p:txBody>
      </p:sp>
    </p:spTree>
    <p:extLst>
      <p:ext uri="{BB962C8B-B14F-4D97-AF65-F5344CB8AC3E}">
        <p14:creationId xmlns:p14="http://schemas.microsoft.com/office/powerpoint/2010/main" val="97758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um Text gradient">
    <p:bg>
      <p:bgPr>
        <a:gradFill>
          <a:gsLst>
            <a:gs pos="6000">
              <a:srgbClr val="0062FF"/>
            </a:gs>
            <a:gs pos="100000">
              <a:srgbClr val="7D80FF"/>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93192" y="2459736"/>
            <a:ext cx="13780008" cy="3959352"/>
          </a:xfrm>
        </p:spPr>
        <p:txBody>
          <a:bodyPr/>
          <a:lstStyle/>
          <a:p>
            <a:r>
              <a:rPr lang="en-US" dirty="0"/>
              <a:t>Change this type size to 96 </a:t>
            </a:r>
            <a:br>
              <a:rPr lang="en-US" dirty="0"/>
            </a:br>
            <a:r>
              <a:rPr lang="en-US" dirty="0"/>
              <a:t>before typing your headline</a:t>
            </a:r>
          </a:p>
        </p:txBody>
      </p:sp>
      <p:sp>
        <p:nvSpPr>
          <p:cNvPr id="8" name="Text Placeholder 1"/>
          <p:cNvSpPr>
            <a:spLocks noGrp="1"/>
          </p:cNvSpPr>
          <p:nvPr>
            <p:ph type="body" sz="quarter" idx="13" hasCustomPrompt="1"/>
          </p:nvPr>
        </p:nvSpPr>
        <p:spPr>
          <a:xfrm>
            <a:off x="438912" y="402336"/>
            <a:ext cx="3675887" cy="905256"/>
          </a:xfrm>
        </p:spPr>
        <p:txBody>
          <a:bodyPr/>
          <a:lstStyle/>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78591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6392" y="4630051"/>
            <a:ext cx="2595216" cy="1036423"/>
          </a:xfrm>
          <a:prstGeom prst="rect">
            <a:avLst/>
          </a:prstGeom>
        </p:spPr>
      </p:pic>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a:extLst>
              <a:ext uri="{FF2B5EF4-FFF2-40B4-BE49-F238E27FC236}">
                <a16:creationId xmlns:a16="http://schemas.microsoft.com/office/drawing/2014/main" id="{5C99C9DE-00EC-9F4B-8F9A-A016B0890780}"/>
              </a:ext>
            </a:extLst>
          </p:cNvPr>
          <p:cNvSpPr>
            <a:spLocks noGrp="1"/>
          </p:cNvSpPr>
          <p:nvPr>
            <p:ph type="body" sz="quarter" idx="12"/>
          </p:nvPr>
        </p:nvSpPr>
        <p:spPr>
          <a:xfrm>
            <a:off x="54306788" y="1309688"/>
            <a:ext cx="4414837" cy="511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216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199" y="489552"/>
            <a:ext cx="8229602" cy="8885370"/>
          </a:xfrm>
        </p:spPr>
        <p:txBody>
          <a:bodyPr/>
          <a:lstStyle>
            <a:lvl1pPr>
              <a:lnSpc>
                <a:spcPct val="90000"/>
              </a:lnSpc>
              <a:defRPr sz="4800" b="0">
                <a:solidFill>
                  <a:schemeClr val="bg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F83EA990-A2F5-4D44-95AB-0B1450A55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80276" y="8559738"/>
            <a:ext cx="5213556" cy="2027716"/>
          </a:xfrm>
          <a:prstGeom prst="rect">
            <a:avLst/>
          </a:prstGeom>
        </p:spPr>
      </p:pic>
      <p:sp>
        <p:nvSpPr>
          <p:cNvPr id="5" name="Footer Placeholder 8">
            <a:extLst>
              <a:ext uri="{FF2B5EF4-FFF2-40B4-BE49-F238E27FC236}">
                <a16:creationId xmlns:a16="http://schemas.microsoft.com/office/drawing/2014/main" id="{309F47C7-8D3A-E54B-A3AB-8E3DCB82909E}"/>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14355928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457200" y="402708"/>
            <a:ext cx="8229600" cy="8995826"/>
          </a:xfrm>
        </p:spPr>
        <p:txBody>
          <a:bodyPr/>
          <a:lstStyle>
            <a:lvl1pPr>
              <a:lnSpc>
                <a:spcPct val="90000"/>
              </a:lnSpc>
              <a:defRPr>
                <a:solidFill>
                  <a:schemeClr val="bg2"/>
                </a:solidFill>
              </a:defRPr>
            </a:lvl1pPr>
          </a:lstStyle>
          <a:p>
            <a:r>
              <a:rPr lang="en-US"/>
              <a:t>Click to edit Master title style</a:t>
            </a:r>
            <a:endParaRPr lang="en-US" dirty="0"/>
          </a:p>
        </p:txBody>
      </p:sp>
      <p:sp>
        <p:nvSpPr>
          <p:cNvPr id="6" name="Footer Placeholder 8">
            <a:extLst>
              <a:ext uri="{FF2B5EF4-FFF2-40B4-BE49-F238E27FC236}">
                <a16:creationId xmlns:a16="http://schemas.microsoft.com/office/drawing/2014/main" id="{6C290526-3D4A-B545-9A50-9BB1092E1060}"/>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6363313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713037"/>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57200" y="2249981"/>
            <a:ext cx="8229600" cy="7175534"/>
          </a:xfrm>
        </p:spPr>
        <p:txBody>
          <a:bodyPr/>
          <a:lstStyle>
            <a:lvl1pPr marL="0" indent="0">
              <a:spcBef>
                <a:spcPts val="0"/>
              </a:spcBef>
              <a:tabLst>
                <a:tab pos="7880350" algn="dec"/>
              </a:tabLst>
              <a:defRPr/>
            </a:lvl1pPr>
            <a:lvl2pPr marL="346076" indent="-346076">
              <a:spcBef>
                <a:spcPts val="0"/>
              </a:spcBef>
              <a:tabLst/>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100000"/>
              </a:lnSpc>
              <a:spcBef>
                <a:spcPts val="0"/>
              </a:spcBef>
              <a:spcAft>
                <a:spcPts val="0"/>
              </a:spcAft>
              <a:buClrTx/>
              <a:buSzTx/>
              <a:buFont typeface="Arial"/>
              <a:buNone/>
              <a:tabLst>
                <a:tab pos="8046720" algn="r"/>
              </a:tabLst>
              <a:defRPr/>
            </a:pPr>
            <a:r>
              <a:rPr lang="en-US"/>
              <a:t>Click to edit Master text styles</a:t>
            </a:r>
          </a:p>
          <a:p>
            <a:pPr marL="0" marR="0" lvl="1" indent="0" algn="l" defTabSz="914400" rtl="0" eaLnBrk="1" fontAlgn="auto" latinLnBrk="0" hangingPunct="1">
              <a:lnSpc>
                <a:spcPct val="100000"/>
              </a:lnSpc>
              <a:spcBef>
                <a:spcPts val="0"/>
              </a:spcBef>
              <a:spcAft>
                <a:spcPts val="0"/>
              </a:spcAft>
              <a:buClrTx/>
              <a:buSzTx/>
              <a:buFont typeface="Arial"/>
              <a:buNone/>
              <a:tabLst>
                <a:tab pos="8046720" algn="r"/>
              </a:tabLst>
              <a:defRPr/>
            </a:pPr>
            <a:r>
              <a:rPr lang="en-US"/>
              <a:t>Second level</a:t>
            </a:r>
          </a:p>
          <a:p>
            <a:pPr marL="0" marR="0" lvl="2" indent="0" algn="l" defTabSz="914400" rtl="0" eaLnBrk="1" fontAlgn="auto" latinLnBrk="0" hangingPunct="1">
              <a:lnSpc>
                <a:spcPct val="100000"/>
              </a:lnSpc>
              <a:spcBef>
                <a:spcPts val="0"/>
              </a:spcBef>
              <a:spcAft>
                <a:spcPts val="0"/>
              </a:spcAft>
              <a:buClrTx/>
              <a:buSzTx/>
              <a:buFont typeface="Arial"/>
              <a:buNone/>
              <a:tabLst>
                <a:tab pos="8046720" algn="r"/>
              </a:tabLst>
              <a:defRPr/>
            </a:pPr>
            <a:r>
              <a:rPr lang="en-US"/>
              <a:t>Third level</a:t>
            </a:r>
          </a:p>
          <a:p>
            <a:pPr marL="0" marR="0" lvl="3" indent="0" algn="l" defTabSz="914400" rtl="0" eaLnBrk="1" fontAlgn="auto" latinLnBrk="0" hangingPunct="1">
              <a:lnSpc>
                <a:spcPct val="100000"/>
              </a:lnSpc>
              <a:spcBef>
                <a:spcPts val="0"/>
              </a:spcBef>
              <a:spcAft>
                <a:spcPts val="0"/>
              </a:spcAft>
              <a:buClrTx/>
              <a:buSzTx/>
              <a:buFont typeface="Arial"/>
              <a:buNone/>
              <a:tabLst>
                <a:tab pos="8046720" algn="r"/>
              </a:tabLst>
              <a:defRPr/>
            </a:pPr>
            <a:r>
              <a:rPr lang="en-US"/>
              <a:t>Fourth level</a:t>
            </a:r>
          </a:p>
          <a:p>
            <a:pPr marL="0" marR="0" lvl="4" indent="0" algn="l" defTabSz="914400" rtl="0" eaLnBrk="1" fontAlgn="auto" latinLnBrk="0" hangingPunct="1">
              <a:lnSpc>
                <a:spcPct val="100000"/>
              </a:lnSpc>
              <a:spcBef>
                <a:spcPts val="0"/>
              </a:spcBef>
              <a:spcAft>
                <a:spcPts val="0"/>
              </a:spcAft>
              <a:buClrTx/>
              <a:buSzTx/>
              <a:buFont typeface="Arial"/>
              <a:buNone/>
              <a:tabLst>
                <a:tab pos="8046720" algn="r"/>
              </a:tabLst>
              <a:defRPr/>
            </a:pPr>
            <a:r>
              <a:rPr lang="en-US"/>
              <a:t>Fifth level</a:t>
            </a:r>
            <a:endParaRPr lang="en-US" dirty="0"/>
          </a:p>
        </p:txBody>
      </p:sp>
      <p:sp>
        <p:nvSpPr>
          <p:cNvPr id="7" name="Text Placeholder 6"/>
          <p:cNvSpPr>
            <a:spLocks noGrp="1"/>
          </p:cNvSpPr>
          <p:nvPr>
            <p:ph type="body" sz="quarter" idx="13"/>
          </p:nvPr>
        </p:nvSpPr>
        <p:spPr>
          <a:xfrm>
            <a:off x="9601200" y="2249981"/>
            <a:ext cx="8229600" cy="7175534"/>
          </a:xfrm>
        </p:spPr>
        <p:txBody>
          <a:bodyPr/>
          <a:lstStyle>
            <a:lvl1pPr marL="0" indent="0">
              <a:spcBef>
                <a:spcPts val="0"/>
              </a:spcBef>
              <a:tabLst>
                <a:tab pos="7880350"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100000"/>
              </a:lnSpc>
              <a:spcBef>
                <a:spcPts val="2200"/>
              </a:spcBef>
              <a:spcAft>
                <a:spcPts val="0"/>
              </a:spcAft>
              <a:buClrTx/>
              <a:buSzTx/>
              <a:buFont typeface="Arial"/>
              <a:buNone/>
              <a:tabLst>
                <a:tab pos="8046720" algn="r"/>
              </a:tabLst>
              <a:defRPr/>
            </a:pPr>
            <a:r>
              <a:rPr lang="en-US"/>
              <a:t>Click to edit Master text styles</a:t>
            </a:r>
          </a:p>
          <a:p>
            <a:pPr marL="0" marR="0" lvl="1" indent="0" algn="l" defTabSz="914400" rtl="0" eaLnBrk="1" fontAlgn="auto" latinLnBrk="0" hangingPunct="1">
              <a:lnSpc>
                <a:spcPct val="100000"/>
              </a:lnSpc>
              <a:spcBef>
                <a:spcPts val="2200"/>
              </a:spcBef>
              <a:spcAft>
                <a:spcPts val="0"/>
              </a:spcAft>
              <a:buClrTx/>
              <a:buSzTx/>
              <a:buFont typeface="Arial"/>
              <a:buNone/>
              <a:tabLst>
                <a:tab pos="8046720" algn="r"/>
              </a:tabLst>
              <a:defRPr/>
            </a:pPr>
            <a:r>
              <a:rPr lang="en-US"/>
              <a:t>Second level</a:t>
            </a:r>
          </a:p>
          <a:p>
            <a:pPr marL="0" marR="0" lvl="2" indent="0" algn="l" defTabSz="914400" rtl="0" eaLnBrk="1" fontAlgn="auto" latinLnBrk="0" hangingPunct="1">
              <a:lnSpc>
                <a:spcPct val="100000"/>
              </a:lnSpc>
              <a:spcBef>
                <a:spcPts val="2200"/>
              </a:spcBef>
              <a:spcAft>
                <a:spcPts val="0"/>
              </a:spcAft>
              <a:buClrTx/>
              <a:buSzTx/>
              <a:buFont typeface="Arial"/>
              <a:buNone/>
              <a:tabLst>
                <a:tab pos="8046720" algn="r"/>
              </a:tabLst>
              <a:defRPr/>
            </a:pPr>
            <a:r>
              <a:rPr lang="en-US"/>
              <a:t>Third level</a:t>
            </a:r>
          </a:p>
          <a:p>
            <a:pPr marL="0" marR="0" lvl="3" indent="0" algn="l" defTabSz="914400" rtl="0" eaLnBrk="1" fontAlgn="auto" latinLnBrk="0" hangingPunct="1">
              <a:lnSpc>
                <a:spcPct val="100000"/>
              </a:lnSpc>
              <a:spcBef>
                <a:spcPts val="2200"/>
              </a:spcBef>
              <a:spcAft>
                <a:spcPts val="0"/>
              </a:spcAft>
              <a:buClrTx/>
              <a:buSzTx/>
              <a:buFont typeface="Arial"/>
              <a:buNone/>
              <a:tabLst>
                <a:tab pos="8046720" algn="r"/>
              </a:tabLst>
              <a:defRPr/>
            </a:pPr>
            <a:r>
              <a:rPr lang="en-US"/>
              <a:t>Fourth level</a:t>
            </a:r>
          </a:p>
          <a:p>
            <a:pPr marL="0" marR="0" lvl="4" indent="0" algn="l" defTabSz="914400" rtl="0" eaLnBrk="1" fontAlgn="auto" latinLnBrk="0" hangingPunct="1">
              <a:lnSpc>
                <a:spcPct val="100000"/>
              </a:lnSpc>
              <a:spcBef>
                <a:spcPts val="2200"/>
              </a:spcBef>
              <a:spcAft>
                <a:spcPts val="0"/>
              </a:spcAft>
              <a:buClrTx/>
              <a:buSzTx/>
              <a:buFont typeface="Arial"/>
              <a:buNone/>
              <a:tabLst>
                <a:tab pos="8046720" algn="r"/>
              </a:tabLst>
              <a:defRPr/>
            </a:pPr>
            <a:r>
              <a:rPr lang="en-US"/>
              <a:t>Fifth level</a:t>
            </a:r>
            <a:endParaRPr lang="en-US" dirty="0"/>
          </a:p>
        </p:txBody>
      </p:sp>
      <p:sp>
        <p:nvSpPr>
          <p:cNvPr id="8" name="Footer Placeholder 8">
            <a:extLst>
              <a:ext uri="{FF2B5EF4-FFF2-40B4-BE49-F238E27FC236}">
                <a16:creationId xmlns:a16="http://schemas.microsoft.com/office/drawing/2014/main" id="{DA46FB3C-B77B-704D-B0B8-023DCE2B25BC}"/>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0032910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21014"/>
            <a:ext cx="8229600" cy="2009473"/>
          </a:xfrm>
        </p:spPr>
        <p:txBody>
          <a:bodyPr/>
          <a:lstStyle>
            <a:lvl1pPr>
              <a:defRPr sz="32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88752" y="2033247"/>
            <a:ext cx="8229600" cy="6223677"/>
          </a:xfrm>
        </p:spPr>
        <p:txBody>
          <a:bodyPr/>
          <a:lstStyle>
            <a:lvl1pPr>
              <a:lnSpc>
                <a:spcPct val="90000"/>
              </a:lnSpc>
              <a:spcBef>
                <a:spcPts val="0"/>
              </a:spcBef>
              <a:defRPr sz="19200" b="1" baseline="0">
                <a:solidFill>
                  <a:schemeClr val="bg2"/>
                </a:solidFill>
                <a:latin typeface="+mj-lt"/>
                <a:ea typeface="IBM Plex Mono" charset="0"/>
                <a:cs typeface="IBM Plex Mono" charset="0"/>
              </a:defRPr>
            </a:lvl1pPr>
          </a:lstStyle>
          <a:p>
            <a:pPr lvl="0"/>
            <a:r>
              <a:rPr lang="en-US"/>
              <a:t>Click to edit Master text styles</a:t>
            </a:r>
          </a:p>
        </p:txBody>
      </p:sp>
      <p:sp>
        <p:nvSpPr>
          <p:cNvPr id="6" name="Footer Placeholder 8">
            <a:extLst>
              <a:ext uri="{FF2B5EF4-FFF2-40B4-BE49-F238E27FC236}">
                <a16:creationId xmlns:a16="http://schemas.microsoft.com/office/drawing/2014/main" id="{6CBE7722-D15A-974E-9796-7C759AED41D1}"/>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5642439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457200" y="421014"/>
            <a:ext cx="8229600" cy="2009473"/>
          </a:xfrm>
        </p:spPr>
        <p:txBody>
          <a:bodyPr/>
          <a:lstStyle>
            <a:lvl1pPr>
              <a:defRPr sz="32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88752" y="2033247"/>
            <a:ext cx="8229600" cy="6223677"/>
          </a:xfrm>
        </p:spPr>
        <p:txBody>
          <a:bodyPr/>
          <a:lstStyle>
            <a:lvl1pPr>
              <a:lnSpc>
                <a:spcPct val="90000"/>
              </a:lnSpc>
              <a:spcBef>
                <a:spcPts val="0"/>
              </a:spcBef>
              <a:defRPr sz="19200" b="1" baseline="0">
                <a:solidFill>
                  <a:schemeClr val="bg2"/>
                </a:solidFill>
                <a:latin typeface="+mj-lt"/>
                <a:ea typeface="IBM Plex Mono" charset="0"/>
                <a:cs typeface="IBM Plex Mono" charset="0"/>
              </a:defRPr>
            </a:lvl1pPr>
          </a:lstStyle>
          <a:p>
            <a:pPr lvl="0"/>
            <a:r>
              <a:rPr lang="en-US"/>
              <a:t>Click to edit Master text styles</a:t>
            </a:r>
          </a:p>
        </p:txBody>
      </p:sp>
      <p:sp>
        <p:nvSpPr>
          <p:cNvPr id="6" name="Picture Placeholder 5"/>
          <p:cNvSpPr>
            <a:spLocks noGrp="1"/>
          </p:cNvSpPr>
          <p:nvPr>
            <p:ph type="pic" sz="quarter" idx="13"/>
          </p:nvPr>
        </p:nvSpPr>
        <p:spPr>
          <a:xfrm>
            <a:off x="9144000" y="0"/>
            <a:ext cx="9144000" cy="10296525"/>
          </a:xfrm>
        </p:spPr>
        <p:txBody>
          <a:bodyPr/>
          <a:lstStyle>
            <a:lvl1pPr>
              <a:defRPr>
                <a:solidFill>
                  <a:schemeClr val="bg2"/>
                </a:solidFill>
              </a:defRPr>
            </a:lvl1pPr>
          </a:lstStyle>
          <a:p>
            <a:r>
              <a:rPr lang="en-US"/>
              <a:t>Click icon to add picture</a:t>
            </a:r>
          </a:p>
        </p:txBody>
      </p:sp>
      <p:sp>
        <p:nvSpPr>
          <p:cNvPr id="7" name="Footer Placeholder 8">
            <a:extLst>
              <a:ext uri="{FF2B5EF4-FFF2-40B4-BE49-F238E27FC236}">
                <a16:creationId xmlns:a16="http://schemas.microsoft.com/office/drawing/2014/main" id="{A01E3A7E-6D4A-FA4F-B1C9-8E7C8763AAD1}"/>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4111233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312816" y="169560"/>
            <a:ext cx="17373600" cy="8955434"/>
          </a:xfrm>
        </p:spPr>
        <p:txBody>
          <a:bodyPr/>
          <a:lstStyle>
            <a:lvl1pPr>
              <a:lnSpc>
                <a:spcPct val="90000"/>
              </a:lnSpc>
              <a:defRPr sz="19200" b="1" i="0">
                <a:latin typeface="+mj-lt"/>
                <a:ea typeface="IBM Plex Mono" charset="0"/>
                <a:cs typeface="IBM Plex Mono" charset="0"/>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8">
            <a:extLst>
              <a:ext uri="{FF2B5EF4-FFF2-40B4-BE49-F238E27FC236}">
                <a16:creationId xmlns:a16="http://schemas.microsoft.com/office/drawing/2014/main" id="{DBD9F0BF-3A35-EC4C-8D6F-E57B41C87AAC}"/>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732581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10374924" cy="9049982"/>
          </a:xfrm>
        </p:spPr>
        <p:txBody>
          <a:bodyPr/>
          <a:lstStyle>
            <a:lvl1pPr marL="234950" indent="-234950">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Footer Placeholder 8">
            <a:extLst>
              <a:ext uri="{FF2B5EF4-FFF2-40B4-BE49-F238E27FC236}">
                <a16:creationId xmlns:a16="http://schemas.microsoft.com/office/drawing/2014/main" id="{00AAE53B-DE1B-0D41-93DD-F0BF6C4B2DDD}"/>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748401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22"/>
            <a:ext cx="8229600" cy="866411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9601200" y="988467"/>
            <a:ext cx="8229600" cy="8407237"/>
          </a:xfrm>
        </p:spPr>
        <p:txBody>
          <a:bodyPr/>
          <a:lstStyle>
            <a:lvl1pPr>
              <a:spcBef>
                <a:spcPts val="2200"/>
              </a:spcBef>
              <a:spcAft>
                <a:spcPts val="0"/>
              </a:spcAft>
              <a:defRPr/>
            </a:lvl1pPr>
            <a:lvl2pPr>
              <a:spcBef>
                <a:spcPts val="2200"/>
              </a:spcBef>
              <a:defRPr/>
            </a:lvl2pPr>
            <a:lvl3pPr>
              <a:spcBef>
                <a:spcPts val="2200"/>
              </a:spcBef>
              <a:defRPr/>
            </a:lvl3pPr>
            <a:lvl4pPr>
              <a:spcBef>
                <a:spcPts val="2200"/>
              </a:spcBef>
              <a:defRPr/>
            </a:lvl4pPr>
            <a:lvl5pPr>
              <a:spcBef>
                <a:spcPts val="2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457200" y="401498"/>
            <a:ext cx="8229600" cy="600630"/>
          </a:xfrm>
        </p:spPr>
        <p:txBody>
          <a:bodyPr/>
          <a:lstStyle>
            <a:lvl1pPr>
              <a:defRPr sz="2200"/>
            </a:lvl1pPr>
          </a:lstStyle>
          <a:p>
            <a:pPr lvl="0"/>
            <a:r>
              <a:rPr lang="en-US"/>
              <a:t>Click to edit Master text styles</a:t>
            </a:r>
          </a:p>
        </p:txBody>
      </p:sp>
      <p:sp>
        <p:nvSpPr>
          <p:cNvPr id="7" name="Footer Placeholder 8">
            <a:extLst>
              <a:ext uri="{FF2B5EF4-FFF2-40B4-BE49-F238E27FC236}">
                <a16:creationId xmlns:a16="http://schemas.microsoft.com/office/drawing/2014/main" id="{6F322D97-F09C-AD49-9B1A-54C9A8E766D2}"/>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176025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92049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457200" y="2251508"/>
            <a:ext cx="8229600" cy="7178330"/>
          </a:xfrm>
        </p:spPr>
        <p:txBody>
          <a:bodyPr/>
          <a:lstStyle>
            <a:lvl1pPr>
              <a:spcBef>
                <a:spcPts val="0"/>
              </a:spcBef>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9601200" y="2251508"/>
            <a:ext cx="8229600" cy="7178330"/>
          </a:xfrm>
        </p:spPr>
        <p:txBody>
          <a:bodyPr/>
          <a:lstStyle>
            <a:lvl1pPr>
              <a:spcBef>
                <a:spcPts val="0"/>
              </a:spcBef>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557CE15C-5582-244C-A876-9A5A60CA72B0}"/>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46191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edium Text">
    <p:bg>
      <p:bgPr>
        <a:solidFill>
          <a:srgbClr val="3D3D3D"/>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93192" y="2459736"/>
            <a:ext cx="13780008" cy="3959352"/>
          </a:xfrm>
        </p:spPr>
        <p:txBody>
          <a:bodyPr/>
          <a:lstStyle/>
          <a:p>
            <a:r>
              <a:rPr lang="en-US" dirty="0"/>
              <a:t>Change this type size to 96 </a:t>
            </a:r>
            <a:br>
              <a:rPr lang="en-US" dirty="0"/>
            </a:br>
            <a:r>
              <a:rPr lang="en-US" dirty="0"/>
              <a:t>before typing your headline</a:t>
            </a:r>
          </a:p>
        </p:txBody>
      </p:sp>
      <p:sp>
        <p:nvSpPr>
          <p:cNvPr id="8" name="Text Placeholder 1"/>
          <p:cNvSpPr>
            <a:spLocks noGrp="1"/>
          </p:cNvSpPr>
          <p:nvPr>
            <p:ph type="body" sz="quarter" idx="13" hasCustomPrompt="1"/>
          </p:nvPr>
        </p:nvSpPr>
        <p:spPr>
          <a:xfrm>
            <a:off x="438912" y="402336"/>
            <a:ext cx="3675887" cy="905256"/>
          </a:xfrm>
        </p:spPr>
        <p:txBody>
          <a:bodyPr/>
          <a:lstStyle/>
          <a:p>
            <a:pPr lvl="4"/>
            <a:r>
              <a:rPr lang="en-US" dirty="0"/>
              <a:t>Fifth level</a:t>
            </a:r>
          </a:p>
        </p:txBody>
      </p:sp>
      <p:sp>
        <p:nvSpPr>
          <p:cNvPr id="3" name="Footer Placeholder"/>
          <p:cNvSpPr>
            <a:spLocks noGrp="1"/>
          </p:cNvSpPr>
          <p:nvPr>
            <p:ph type="ftr" sz="quarter" idx="10"/>
          </p:nvPr>
        </p:nvSpPr>
        <p:spPr/>
        <p:txBody>
          <a:bodyPr/>
          <a:lstStyle/>
          <a:p>
            <a:r>
              <a:rPr lang="en-US"/>
              <a:t>IBM Automation / © 2020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290090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22"/>
            <a:ext cx="12801600" cy="128134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9601200" y="2188965"/>
            <a:ext cx="8229600" cy="7185960"/>
          </a:xfrm>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457200" y="402709"/>
            <a:ext cx="8229600" cy="600630"/>
          </a:xfrm>
        </p:spPr>
        <p:txBody>
          <a:bodyPr/>
          <a:lstStyle>
            <a:lvl1pPr>
              <a:defRPr sz="2200"/>
            </a:lvl1pPr>
          </a:lstStyle>
          <a:p>
            <a:pPr lvl="0"/>
            <a:r>
              <a:rPr lang="en-US"/>
              <a:t>Click to edit Master text styles</a:t>
            </a:r>
          </a:p>
        </p:txBody>
      </p:sp>
      <p:sp>
        <p:nvSpPr>
          <p:cNvPr id="7" name="Text Placeholder 6"/>
          <p:cNvSpPr>
            <a:spLocks noGrp="1"/>
          </p:cNvSpPr>
          <p:nvPr>
            <p:ph type="body" sz="quarter" idx="14"/>
          </p:nvPr>
        </p:nvSpPr>
        <p:spPr>
          <a:xfrm>
            <a:off x="457200" y="2188966"/>
            <a:ext cx="8229600" cy="7185958"/>
          </a:xfrm>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a:extLst>
              <a:ext uri="{FF2B5EF4-FFF2-40B4-BE49-F238E27FC236}">
                <a16:creationId xmlns:a16="http://schemas.microsoft.com/office/drawing/2014/main" id="{7816068E-5E0D-8349-97BF-02899885929D}"/>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0427933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100524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6" name="Content Placeholder 5"/>
          <p:cNvSpPr>
            <a:spLocks noGrp="1"/>
          </p:cNvSpPr>
          <p:nvPr>
            <p:ph sz="quarter" idx="12"/>
          </p:nvPr>
        </p:nvSpPr>
        <p:spPr>
          <a:xfrm>
            <a:off x="457200" y="1992881"/>
            <a:ext cx="8229600" cy="7382043"/>
          </a:xfrm>
        </p:spPr>
        <p:txBody>
          <a:bodyPr/>
          <a:lstStyle>
            <a:lvl1pPr>
              <a:defRPr sz="4800"/>
            </a:lvl1pPr>
          </a:lstStyle>
          <a:p>
            <a:pPr lvl="0"/>
            <a:r>
              <a:rPr lang="en-US"/>
              <a:t>Click to edit Master text styles</a:t>
            </a:r>
          </a:p>
        </p:txBody>
      </p:sp>
      <p:sp>
        <p:nvSpPr>
          <p:cNvPr id="8" name="Content Placeholder 7"/>
          <p:cNvSpPr>
            <a:spLocks noGrp="1"/>
          </p:cNvSpPr>
          <p:nvPr>
            <p:ph sz="quarter" idx="13"/>
          </p:nvPr>
        </p:nvSpPr>
        <p:spPr>
          <a:xfrm>
            <a:off x="9601200" y="2235365"/>
            <a:ext cx="8229600" cy="7139559"/>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07F4C7D4-8774-2F46-8963-C0756275D143}"/>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679055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22"/>
            <a:ext cx="12801600" cy="128134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9601200" y="2188964"/>
            <a:ext cx="3657600" cy="7185958"/>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457200" y="402709"/>
            <a:ext cx="8229600" cy="600630"/>
          </a:xfrm>
        </p:spPr>
        <p:txBody>
          <a:bodyPr/>
          <a:lstStyle>
            <a:lvl1pPr>
              <a:defRPr sz="2200"/>
            </a:lvl1pPr>
          </a:lstStyle>
          <a:p>
            <a:pPr lvl="0"/>
            <a:r>
              <a:rPr lang="en-US"/>
              <a:t>Click to edit Master text styles</a:t>
            </a:r>
          </a:p>
        </p:txBody>
      </p:sp>
      <p:sp>
        <p:nvSpPr>
          <p:cNvPr id="7" name="Text Placeholder 6"/>
          <p:cNvSpPr>
            <a:spLocks noGrp="1"/>
          </p:cNvSpPr>
          <p:nvPr>
            <p:ph type="body" sz="quarter" idx="14"/>
          </p:nvPr>
        </p:nvSpPr>
        <p:spPr>
          <a:xfrm>
            <a:off x="457200" y="2188964"/>
            <a:ext cx="3657600" cy="7185958"/>
          </a:xfrm>
        </p:spPr>
        <p:txBody>
          <a:bodyPr/>
          <a:lstStyle>
            <a:lvl1pPr>
              <a:spcBef>
                <a:spcPts val="2200"/>
              </a:spcBef>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5029200" y="2188964"/>
            <a:ext cx="3657600" cy="7185958"/>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14173200" y="2188964"/>
            <a:ext cx="3657600" cy="7185958"/>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55772498-4AEC-0E46-B36D-A64F5C382860}"/>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174719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9144000" y="0"/>
            <a:ext cx="9144000" cy="10296525"/>
          </a:xfrm>
        </p:spPr>
        <p:txBody>
          <a:bodyPr/>
          <a:lstStyle/>
          <a:p>
            <a:r>
              <a:rPr lang="en-US"/>
              <a:t>Click icon to add picture</a:t>
            </a:r>
          </a:p>
        </p:txBody>
      </p:sp>
      <p:sp>
        <p:nvSpPr>
          <p:cNvPr id="2" name="Title 1"/>
          <p:cNvSpPr>
            <a:spLocks noGrp="1"/>
          </p:cNvSpPr>
          <p:nvPr>
            <p:ph type="title"/>
          </p:nvPr>
        </p:nvSpPr>
        <p:spPr>
          <a:xfrm>
            <a:off x="457200" y="823722"/>
            <a:ext cx="8229600" cy="128134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457200" y="402709"/>
            <a:ext cx="8229600" cy="600630"/>
          </a:xfrm>
        </p:spPr>
        <p:txBody>
          <a:bodyPr/>
          <a:lstStyle>
            <a:lvl1pPr>
              <a:defRPr sz="2200"/>
            </a:lvl1pPr>
          </a:lstStyle>
          <a:p>
            <a:pPr lvl="0"/>
            <a:r>
              <a:rPr lang="en-US"/>
              <a:t>Click to edit Master text styles</a:t>
            </a:r>
          </a:p>
        </p:txBody>
      </p:sp>
      <p:sp>
        <p:nvSpPr>
          <p:cNvPr id="7" name="Text Placeholder 6"/>
          <p:cNvSpPr>
            <a:spLocks noGrp="1"/>
          </p:cNvSpPr>
          <p:nvPr>
            <p:ph type="body" sz="quarter" idx="14"/>
          </p:nvPr>
        </p:nvSpPr>
        <p:spPr>
          <a:xfrm>
            <a:off x="457200" y="2196593"/>
            <a:ext cx="8229600" cy="7178330"/>
          </a:xfrm>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296D627A-88CE-CF42-B2D5-EC8DA51A7B39}"/>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745138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9144000" y="0"/>
            <a:ext cx="9144000" cy="10296525"/>
          </a:xfrm>
        </p:spPr>
        <p:txBody>
          <a:bodyPr/>
          <a:lstStyle/>
          <a:p>
            <a:r>
              <a:rPr lang="en-US"/>
              <a:t>Click icon to add picture</a:t>
            </a:r>
          </a:p>
        </p:txBody>
      </p:sp>
      <p:sp>
        <p:nvSpPr>
          <p:cNvPr id="2" name="Title 1"/>
          <p:cNvSpPr>
            <a:spLocks noGrp="1"/>
          </p:cNvSpPr>
          <p:nvPr>
            <p:ph type="title"/>
          </p:nvPr>
        </p:nvSpPr>
        <p:spPr>
          <a:xfrm>
            <a:off x="457200" y="402709"/>
            <a:ext cx="8229600" cy="128134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4"/>
          </p:nvPr>
        </p:nvSpPr>
        <p:spPr>
          <a:xfrm>
            <a:off x="457200" y="2196591"/>
            <a:ext cx="3657600" cy="7178330"/>
          </a:xfrm>
        </p:spPr>
        <p:txBody>
          <a:bodyPr/>
          <a:lstStyle>
            <a:lvl1pPr>
              <a:spcBef>
                <a:spcPts val="2200"/>
              </a:spcBef>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5029200" y="2196591"/>
            <a:ext cx="3657600" cy="7178330"/>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8">
            <a:extLst>
              <a:ext uri="{FF2B5EF4-FFF2-40B4-BE49-F238E27FC236}">
                <a16:creationId xmlns:a16="http://schemas.microsoft.com/office/drawing/2014/main" id="{36E1A4E0-2661-9F4D-872B-F0B4D83FBA7B}"/>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1823948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68457"/>
            <a:ext cx="8229600" cy="71389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9601200" y="2196593"/>
            <a:ext cx="3657600" cy="7009374"/>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457200" y="402709"/>
            <a:ext cx="8229600" cy="600630"/>
          </a:xfrm>
        </p:spPr>
        <p:txBody>
          <a:bodyPr/>
          <a:lstStyle>
            <a:lvl1pPr>
              <a:defRPr sz="2200"/>
            </a:lvl1pPr>
          </a:lstStyle>
          <a:p>
            <a:pPr lvl="0"/>
            <a:r>
              <a:rPr lang="en-US"/>
              <a:t>Click to edit Master text styles</a:t>
            </a:r>
          </a:p>
        </p:txBody>
      </p:sp>
      <p:sp>
        <p:nvSpPr>
          <p:cNvPr id="10" name="Text Placeholder 9"/>
          <p:cNvSpPr>
            <a:spLocks noGrp="1"/>
          </p:cNvSpPr>
          <p:nvPr>
            <p:ph type="body" sz="quarter" idx="16"/>
          </p:nvPr>
        </p:nvSpPr>
        <p:spPr>
          <a:xfrm>
            <a:off x="14173200" y="2196593"/>
            <a:ext cx="3657600" cy="7009374"/>
          </a:xfrm>
        </p:spPr>
        <p:txBody>
          <a:bodyPr/>
          <a:lstStyle>
            <a:lvl1pPr>
              <a:defRPr sz="3200"/>
            </a:lvl1pPr>
            <a:lvl2pPr marL="0" indent="0">
              <a:spcBef>
                <a:spcPts val="2200"/>
              </a:spcBef>
              <a:buFontTx/>
              <a:buNone/>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a:extLst>
              <a:ext uri="{FF2B5EF4-FFF2-40B4-BE49-F238E27FC236}">
                <a16:creationId xmlns:a16="http://schemas.microsoft.com/office/drawing/2014/main" id="{7E5FAA42-AA5E-0A40-B5ED-C4F837165837}"/>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3896289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9144000" y="0"/>
            <a:ext cx="9144000" cy="10296525"/>
          </a:xfrm>
          <a:prstGeom prst="rect">
            <a:avLst/>
          </a:prstGeom>
          <a:solidFill>
            <a:schemeClr val="tx1"/>
          </a:solidFill>
        </p:spPr>
        <p:txBody>
          <a:bodyPr wrap="square" lIns="0" tIns="0" rIns="0" bIns="0" rtlCol="0" anchor="ctr">
            <a:noAutofit/>
          </a:bodyPr>
          <a:lstStyle/>
          <a:p>
            <a:pPr algn="ctr"/>
            <a:endParaRPr lang="en-US" sz="2400" err="1">
              <a:solidFill>
                <a:srgbClr val="FFFFFF"/>
              </a:solidFill>
              <a:latin typeface="Arial"/>
              <a:cs typeface="Arial"/>
            </a:endParaRPr>
          </a:p>
        </p:txBody>
      </p:sp>
      <p:sp>
        <p:nvSpPr>
          <p:cNvPr id="2" name="Title 1"/>
          <p:cNvSpPr>
            <a:spLocks noGrp="1"/>
          </p:cNvSpPr>
          <p:nvPr>
            <p:ph type="title"/>
          </p:nvPr>
        </p:nvSpPr>
        <p:spPr>
          <a:xfrm>
            <a:off x="457200" y="2068457"/>
            <a:ext cx="8229600" cy="71389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9601200" y="2251508"/>
            <a:ext cx="8229600" cy="7009374"/>
          </a:xfrm>
        </p:spPr>
        <p:txBody>
          <a:bodyPr/>
          <a:lstStyle>
            <a:lvl1pPr>
              <a:defRPr>
                <a:solidFill>
                  <a:schemeClr val="bg2"/>
                </a:solidFill>
              </a:defRPr>
            </a:lvl1pPr>
            <a:lvl2pPr marL="0" indent="0">
              <a:spcBef>
                <a:spcPts val="2200"/>
              </a:spcBef>
              <a:buFontTx/>
              <a:buNone/>
              <a:defRPr sz="2200">
                <a:solidFill>
                  <a:schemeClr val="bg2"/>
                </a:solidFill>
              </a:defRPr>
            </a:lvl2pPr>
            <a:lvl3pPr>
              <a:defRPr sz="2200">
                <a:solidFill>
                  <a:schemeClr val="bg2"/>
                </a:solidFill>
              </a:defRPr>
            </a:lvl3pPr>
            <a:lvl4pPr>
              <a:defRPr sz="2200">
                <a:solidFill>
                  <a:schemeClr val="bg2"/>
                </a:solidFill>
              </a:defRPr>
            </a:lvl4pPr>
            <a:lvl5pPr>
              <a:defRPr sz="2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457200" y="402709"/>
            <a:ext cx="8229600" cy="600630"/>
          </a:xfrm>
        </p:spPr>
        <p:txBody>
          <a:bodyPr/>
          <a:lstStyle>
            <a:lvl1pPr>
              <a:defRPr sz="2200"/>
            </a:lvl1pPr>
          </a:lstStyle>
          <a:p>
            <a:pPr lvl="0"/>
            <a:r>
              <a:rPr lang="en-US"/>
              <a:t>Click to edit Master text styles</a:t>
            </a:r>
          </a:p>
        </p:txBody>
      </p:sp>
      <p:sp>
        <p:nvSpPr>
          <p:cNvPr id="8" name="Footer Placeholder 8">
            <a:extLst>
              <a:ext uri="{FF2B5EF4-FFF2-40B4-BE49-F238E27FC236}">
                <a16:creationId xmlns:a16="http://schemas.microsoft.com/office/drawing/2014/main" id="{F25A80D1-7646-CB40-8518-52774454D59B}"/>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73134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9144000" y="0"/>
            <a:ext cx="9144000" cy="10296525"/>
          </a:xfrm>
        </p:spPr>
        <p:txBody>
          <a:bodyPr/>
          <a:lstStyle/>
          <a:p>
            <a:r>
              <a:rPr lang="en-US"/>
              <a:t>Click icon to add picture</a:t>
            </a:r>
          </a:p>
        </p:txBody>
      </p:sp>
      <p:sp>
        <p:nvSpPr>
          <p:cNvPr id="2" name="Title 1"/>
          <p:cNvSpPr>
            <a:spLocks noGrp="1"/>
          </p:cNvSpPr>
          <p:nvPr>
            <p:ph type="title"/>
          </p:nvPr>
        </p:nvSpPr>
        <p:spPr>
          <a:xfrm>
            <a:off x="457200" y="402709"/>
            <a:ext cx="8229600" cy="8813952"/>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Footer Placeholder 8">
            <a:extLst>
              <a:ext uri="{FF2B5EF4-FFF2-40B4-BE49-F238E27FC236}">
                <a16:creationId xmlns:a16="http://schemas.microsoft.com/office/drawing/2014/main" id="{6E9203EC-5850-5446-8AF7-6AB1C1254836}"/>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8791776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9"/>
            <a:ext cx="8229600" cy="8813952"/>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8">
            <a:extLst>
              <a:ext uri="{FF2B5EF4-FFF2-40B4-BE49-F238E27FC236}">
                <a16:creationId xmlns:a16="http://schemas.microsoft.com/office/drawing/2014/main" id="{AD1B1199-B224-9C42-9D8A-CD35886FD748}"/>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4192918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08"/>
            <a:ext cx="8229600" cy="76270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8">
            <a:extLst>
              <a:ext uri="{FF2B5EF4-FFF2-40B4-BE49-F238E27FC236}">
                <a16:creationId xmlns:a16="http://schemas.microsoft.com/office/drawing/2014/main" id="{3C4967A2-79C0-FB49-9F67-72530429A9E6}"/>
              </a:ext>
            </a:extLst>
          </p:cNvPr>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196107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theme" Target="../theme/theme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8" Type="http://schemas.openxmlformats.org/officeDocument/2006/relationships/slideLayout" Target="../slideLayouts/slideLayout17.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heme" Target="../theme/theme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theme" Target="../theme/theme4.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9" Type="http://schemas.openxmlformats.org/officeDocument/2006/relationships/theme" Target="../theme/theme5.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8" Type="http://schemas.openxmlformats.org/officeDocument/2006/relationships/slideLayout" Target="../slideLayouts/slideLayout123.xml"/><Relationship Id="rId3"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theme" Target="../theme/theme6.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slideLayout" Target="../slideLayouts/slideLayout184.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b="0" i="0">
                <a:solidFill>
                  <a:schemeClr val="bg1"/>
                </a:solidFill>
                <a:latin typeface="IBM Plex Sans Light" panose="020B0403050203000203" pitchFamily="34" charset="0"/>
              </a:defRPr>
            </a:lvl1pPr>
          </a:lstStyle>
          <a:p>
            <a:r>
              <a:rPr lang="en-US"/>
              <a:t>IBM Automation / © 2020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b="0" i="0">
                <a:solidFill>
                  <a:schemeClr val="bg1"/>
                </a:solidFill>
                <a:latin typeface="IBM Plex Sans Light" panose="020B04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09978834"/>
      </p:ext>
    </p:extLst>
  </p:cSld>
  <p:clrMap bg1="dk1" tx1="lt1" bg2="dk2" tx2="lt2" accent1="accent1" accent2="accent2" accent3="accent3" accent4="accent4" accent5="accent5" accent6="accent6" hlink="hlink" folHlink="folHlink"/>
  <p:sldLayoutIdLst>
    <p:sldLayoutId id="2147483859" r:id="rId1"/>
    <p:sldLayoutId id="2147483965" r:id="rId2"/>
    <p:sldLayoutId id="2147483860" r:id="rId3"/>
    <p:sldLayoutId id="2147483966" r:id="rId4"/>
    <p:sldLayoutId id="2147483864" r:id="rId5"/>
    <p:sldLayoutId id="2147483969" r:id="rId6"/>
    <p:sldLayoutId id="2147483867" r:id="rId7"/>
    <p:sldLayoutId id="2147483968" r:id="rId8"/>
    <p:sldLayoutId id="2147483970" r:id="rId9"/>
  </p:sldLayoutIdLst>
  <p:hf hdr="0" dt="0"/>
  <p:txStyles>
    <p:titleStyle>
      <a:lvl1pPr algn="l" rtl="0" eaLnBrk="1" fontAlgn="base" hangingPunct="1">
        <a:lnSpc>
          <a:spcPct val="90000"/>
        </a:lnSpc>
        <a:spcBef>
          <a:spcPct val="0"/>
        </a:spcBef>
        <a:spcAft>
          <a:spcPct val="0"/>
        </a:spcAft>
        <a:defRPr sz="4800" b="0" i="0">
          <a:solidFill>
            <a:schemeClr val="bg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2800" b="0" i="0">
          <a:solidFill>
            <a:schemeClr val="bg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0" i="0">
          <a:solidFill>
            <a:schemeClr val="bg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b="0" i="0">
          <a:solidFill>
            <a:schemeClr val="bg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0" i="0" baseline="0">
          <a:solidFill>
            <a:schemeClr val="bg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0" indent="0" algn="l" rtl="0" eaLnBrk="1" fontAlgn="base" hangingPunct="1">
        <a:lnSpc>
          <a:spcPct val="100000"/>
        </a:lnSpc>
        <a:spcBef>
          <a:spcPts val="2200"/>
        </a:spcBef>
        <a:spcAft>
          <a:spcPct val="0"/>
        </a:spcAft>
        <a:buClr>
          <a:schemeClr val="bg1"/>
        </a:buClr>
        <a:buFontTx/>
        <a:buNone/>
        <a:tabLst/>
        <a:defRPr sz="2800" b="0" i="0">
          <a:solidFill>
            <a:schemeClr val="bg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19"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b="0" i="0">
                <a:solidFill>
                  <a:schemeClr val="tx1"/>
                </a:solidFill>
                <a:latin typeface="IBM Plex Sans Light" panose="020B0403050203000203" pitchFamily="34" charset="0"/>
              </a:defRPr>
            </a:lvl1pPr>
          </a:lstStyle>
          <a:p>
            <a:r>
              <a:rPr lang="en-US" dirty="0"/>
              <a:t>IBM Integration / © 2020 IBM Corporation</a:t>
            </a:r>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b="0" i="0">
                <a:solidFill>
                  <a:schemeClr val="tx1"/>
                </a:solidFill>
                <a:latin typeface="IBM Plex Sans Light" panose="020B0403050203000203" pitchFamily="34" charset="0"/>
              </a:defRPr>
            </a:lvl1pPr>
          </a:lstStyle>
          <a:p>
            <a:fld id="{59395FB3-9C97-154F-86B2-7E381B951268}" type="slidenum">
              <a:rPr lang="en-US" smtClean="0"/>
              <a:pPr/>
              <a:t>‹#›</a:t>
            </a:fld>
            <a:endParaRPr lang="en-US" dirty="0"/>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51" name="Rectangle 50">
            <a:extLst>
              <a:ext uri="{FF2B5EF4-FFF2-40B4-BE49-F238E27FC236}">
                <a16:creationId xmlns:a16="http://schemas.microsoft.com/office/drawing/2014/main" id="{3FEC1CF1-1932-2649-A3EA-40FC63C24AB0}"/>
              </a:ext>
            </a:extLst>
          </p:cNvPr>
          <p:cNvSpPr/>
          <p:nvPr userDrawn="1"/>
        </p:nvSpPr>
        <p:spPr bwMode="auto">
          <a:xfrm>
            <a:off x="53035200" y="-855980"/>
            <a:ext cx="17190720" cy="12008485"/>
          </a:xfrm>
          <a:prstGeom prst="rect">
            <a:avLst/>
          </a:prstGeom>
          <a:solidFill>
            <a:schemeClr val="accent2"/>
          </a:solid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961" r:id="rId7"/>
    <p:sldLayoutId id="2147483898" r:id="rId8"/>
    <p:sldLayoutId id="2147483976" r:id="rId9"/>
    <p:sldLayoutId id="2147483899" r:id="rId10"/>
    <p:sldLayoutId id="2147483900" r:id="rId11"/>
    <p:sldLayoutId id="2147483972" r:id="rId12"/>
    <p:sldLayoutId id="2147483901" r:id="rId13"/>
    <p:sldLayoutId id="2147483902" r:id="rId14"/>
    <p:sldLayoutId id="2147483903" r:id="rId15"/>
    <p:sldLayoutId id="2147483904" r:id="rId16"/>
    <p:sldLayoutId id="2147483960" r:id="rId17"/>
    <p:sldLayoutId id="2147483971" r:id="rId18"/>
    <p:sldLayoutId id="2147483905" r:id="rId19"/>
    <p:sldLayoutId id="2147483962" r:id="rId20"/>
    <p:sldLayoutId id="2147483963" r:id="rId21"/>
    <p:sldLayoutId id="2147483977" r:id="rId22"/>
    <p:sldLayoutId id="2147483964" r:id="rId23"/>
    <p:sldLayoutId id="2147483906" r:id="rId24"/>
    <p:sldLayoutId id="2147483973" r:id="rId25"/>
    <p:sldLayoutId id="2147483907" r:id="rId26"/>
    <p:sldLayoutId id="2147483908" r:id="rId27"/>
    <p:sldLayoutId id="2147483909" r:id="rId28"/>
    <p:sldLayoutId id="2147483912" r:id="rId29"/>
    <p:sldLayoutId id="2147483913" r:id="rId30"/>
    <p:sldLayoutId id="2147483915" r:id="rId31"/>
    <p:sldLayoutId id="2147483916" r:id="rId32"/>
    <p:sldLayoutId id="2147483917" r:id="rId33"/>
    <p:sldLayoutId id="2147483974" r:id="rId34"/>
    <p:sldLayoutId id="2147483975" r:id="rId35"/>
    <p:sldLayoutId id="2147483918" r:id="rId36"/>
    <p:sldLayoutId id="2147483919" r:id="rId37"/>
    <p:sldLayoutId id="2147483920" r:id="rId38"/>
    <p:sldLayoutId id="2147483921" r:id="rId39"/>
    <p:sldLayoutId id="2147483922" r:id="rId40"/>
    <p:sldLayoutId id="2147483923" r:id="rId41"/>
  </p:sldLayoutIdLst>
  <p:hf hdr="0" dt="0"/>
  <p:txStyles>
    <p:titleStyle>
      <a:lvl1pPr algn="l" rtl="0" eaLnBrk="1" fontAlgn="base" hangingPunct="1">
        <a:lnSpc>
          <a:spcPct val="90000"/>
        </a:lnSpc>
        <a:spcBef>
          <a:spcPct val="0"/>
        </a:spcBef>
        <a:spcAft>
          <a:spcPct val="0"/>
        </a:spcAft>
        <a:defRPr sz="4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0" indent="0" algn="l" rtl="0" eaLnBrk="1" fontAlgn="base" hangingPunct="1">
        <a:lnSpc>
          <a:spcPct val="100000"/>
        </a:lnSpc>
        <a:spcBef>
          <a:spcPts val="2200"/>
        </a:spcBef>
        <a:spcAft>
          <a:spcPct val="0"/>
        </a:spcAft>
        <a:buClr>
          <a:schemeClr val="tx1"/>
        </a:buClr>
        <a:buFontTx/>
        <a:buNone/>
        <a:tabLst/>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b="0" i="0">
                <a:solidFill>
                  <a:schemeClr val="tx1"/>
                </a:solidFill>
                <a:latin typeface="IBM Plex Sans Light" panose="020B0403050203000203" pitchFamily="34" charset="0"/>
              </a:defRPr>
            </a:lvl1pPr>
          </a:lstStyle>
          <a:p>
            <a:r>
              <a:rPr lang="en-US"/>
              <a:t>IBM Automation / © 2020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b="0" i="0">
                <a:solidFill>
                  <a:schemeClr val="tx1"/>
                </a:solidFill>
                <a:latin typeface="IBM Plex Sans Light" panose="020B0403050203000203" pitchFamily="34" charset="0"/>
              </a:defRPr>
            </a:lvl1pPr>
          </a:lstStyle>
          <a:p>
            <a:fld id="{59395FB3-9C97-154F-86B2-7E381B951268}" type="slidenum">
              <a:rPr lang="en-US" smtClean="0"/>
              <a:pPr/>
              <a:t>‹#›</a:t>
            </a:fld>
            <a:endParaRPr lang="en-US" dirty="0"/>
          </a:p>
        </p:txBody>
      </p:sp>
      <p:grpSp>
        <p:nvGrpSpPr>
          <p:cNvPr id="59" name="Group"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2" name="Rectangle 1">
            <a:extLst>
              <a:ext uri="{FF2B5EF4-FFF2-40B4-BE49-F238E27FC236}">
                <a16:creationId xmlns:a16="http://schemas.microsoft.com/office/drawing/2014/main" id="{8B06A21F-6A1B-5D41-82EF-84B278E58DEE}"/>
              </a:ext>
            </a:extLst>
          </p:cNvPr>
          <p:cNvSpPr/>
          <p:nvPr userDrawn="1"/>
        </p:nvSpPr>
        <p:spPr bwMode="auto">
          <a:xfrm>
            <a:off x="53035200" y="-855980"/>
            <a:ext cx="17190720" cy="12008485"/>
          </a:xfrm>
          <a:prstGeom prst="rect">
            <a:avLst/>
          </a:prstGeom>
          <a:solidFill>
            <a:schemeClr val="accent2"/>
          </a:solid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Tree>
    <p:extLst>
      <p:ext uri="{BB962C8B-B14F-4D97-AF65-F5344CB8AC3E}">
        <p14:creationId xmlns:p14="http://schemas.microsoft.com/office/powerpoint/2010/main" val="87197573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67"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5" r:id="rId20"/>
    <p:sldLayoutId id="2147483946"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Lst>
  <p:hf hdr="0" dt="0"/>
  <p:txStyles>
    <p:titleStyle>
      <a:lvl1pPr algn="l" rtl="0" eaLnBrk="1" fontAlgn="base" hangingPunct="1">
        <a:lnSpc>
          <a:spcPct val="90000"/>
        </a:lnSpc>
        <a:spcBef>
          <a:spcPct val="0"/>
        </a:spcBef>
        <a:spcAft>
          <a:spcPct val="0"/>
        </a:spcAft>
        <a:defRPr sz="4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0" indent="0" algn="l" rtl="0" eaLnBrk="1" fontAlgn="base" hangingPunct="1">
        <a:lnSpc>
          <a:spcPct val="100000"/>
        </a:lnSpc>
        <a:spcBef>
          <a:spcPts val="2200"/>
        </a:spcBef>
        <a:spcAft>
          <a:spcPct val="0"/>
        </a:spcAft>
        <a:buClr>
          <a:schemeClr val="tx1"/>
        </a:buClr>
        <a:buFontTx/>
        <a:buNone/>
        <a:tabLst/>
        <a:defRPr sz="28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2709"/>
            <a:ext cx="8229600" cy="8990519"/>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601200" y="384404"/>
            <a:ext cx="8229600" cy="900882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6"/>
          <p:cNvSpPr>
            <a:spLocks noGrp="1"/>
          </p:cNvSpPr>
          <p:nvPr>
            <p:ph type="sldNum" sz="quarter" idx="4"/>
          </p:nvPr>
        </p:nvSpPr>
        <p:spPr>
          <a:xfrm>
            <a:off x="13716000" y="9661898"/>
            <a:ext cx="4114800" cy="274574"/>
          </a:xfrm>
          <a:prstGeom prst="rect">
            <a:avLst/>
          </a:prstGeom>
        </p:spPr>
        <p:txBody>
          <a:bodyPr vert="horz" lIns="0" tIns="0" rIns="0" bIns="0" rtlCol="0" anchor="ctr"/>
          <a:lstStyle>
            <a:lvl1pPr algn="r">
              <a:defRPr sz="12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Arial" charset="0"/>
                <a:cs typeface="Arial" charset="0"/>
              </a:defRPr>
            </a:lvl1pPr>
          </a:lstStyle>
          <a:p>
            <a:r>
              <a:rPr lang="en-US" dirty="0"/>
              <a:t>IBM Cloud and Cognitive Software Fast Start 2020  | © 2020 IBM Corporation | IBM and Business Partner Confidential</a:t>
            </a:r>
          </a:p>
        </p:txBody>
      </p:sp>
    </p:spTree>
    <p:extLst>
      <p:ext uri="{BB962C8B-B14F-4D97-AF65-F5344CB8AC3E}">
        <p14:creationId xmlns:p14="http://schemas.microsoft.com/office/powerpoint/2010/main" val="2789380164"/>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 id="2147484007" r:id="rId18"/>
    <p:sldLayoutId id="2147484008" r:id="rId19"/>
    <p:sldLayoutId id="2147484009" r:id="rId20"/>
    <p:sldLayoutId id="2147484010" r:id="rId21"/>
    <p:sldLayoutId id="2147484011" r:id="rId22"/>
    <p:sldLayoutId id="2147484012" r:id="rId23"/>
    <p:sldLayoutId id="2147484013" r:id="rId24"/>
    <p:sldLayoutId id="2147484014" r:id="rId25"/>
    <p:sldLayoutId id="2147484015" r:id="rId26"/>
    <p:sldLayoutId id="2147484016" r:id="rId27"/>
    <p:sldLayoutId id="2147484017" r:id="rId28"/>
    <p:sldLayoutId id="2147484018" r:id="rId29"/>
    <p:sldLayoutId id="2147484019" r:id="rId30"/>
    <p:sldLayoutId id="2147484020" r:id="rId31"/>
    <p:sldLayoutId id="2147484021" r:id="rId32"/>
    <p:sldLayoutId id="2147484022" r:id="rId33"/>
    <p:sldLayoutId id="2147484023" r:id="rId34"/>
    <p:sldLayoutId id="2147484024" r:id="rId35"/>
  </p:sldLayoutIdLst>
  <p:hf hdr="0" dt="0"/>
  <p:txStyles>
    <p:titleStyle>
      <a:lvl1pPr algn="l" defTabSz="914400" rtl="0" eaLnBrk="1" latinLnBrk="0" hangingPunct="1">
        <a:lnSpc>
          <a:spcPct val="90000"/>
        </a:lnSpc>
        <a:spcBef>
          <a:spcPct val="0"/>
        </a:spcBef>
        <a:buNone/>
        <a:defRPr sz="4800" kern="1200">
          <a:solidFill>
            <a:schemeClr val="bg2"/>
          </a:solidFill>
          <a:latin typeface="+mj-lt"/>
          <a:ea typeface="Arial" charset="0"/>
          <a:cs typeface="Arial" charset="0"/>
        </a:defRPr>
      </a:lvl1pPr>
    </p:titleStyle>
    <p:bodyStyle>
      <a:lvl1pPr marL="0" indent="0" algn="l" defTabSz="914400" rtl="0" eaLnBrk="1" latinLnBrk="0" hangingPunct="1">
        <a:lnSpc>
          <a:spcPct val="100000"/>
        </a:lnSpc>
        <a:spcBef>
          <a:spcPts val="2200"/>
        </a:spcBef>
        <a:buFont typeface="Arial"/>
        <a:buNone/>
        <a:defRPr sz="2800" kern="1200">
          <a:solidFill>
            <a:schemeClr val="bg2"/>
          </a:solidFill>
          <a:latin typeface="+mn-lt"/>
          <a:ea typeface="Arial" charset="0"/>
          <a:cs typeface="Arial" charset="0"/>
        </a:defRPr>
      </a:lvl1pPr>
      <a:lvl2pPr marL="346076" indent="-346076" algn="l" defTabSz="914400" rtl="0" eaLnBrk="1" latinLnBrk="0" hangingPunct="1">
        <a:lnSpc>
          <a:spcPct val="100000"/>
        </a:lnSpc>
        <a:spcBef>
          <a:spcPts val="2200"/>
        </a:spcBef>
        <a:spcAft>
          <a:spcPts val="0"/>
        </a:spcAft>
        <a:buFont typeface="Arial"/>
        <a:buChar char="–"/>
        <a:defRPr sz="2800" kern="1200">
          <a:solidFill>
            <a:schemeClr val="bg2"/>
          </a:solidFill>
          <a:latin typeface="+mn-lt"/>
          <a:ea typeface="Arial" charset="0"/>
          <a:cs typeface="Arial" charset="0"/>
        </a:defRPr>
      </a:lvl2pPr>
      <a:lvl3pPr marL="793750" indent="-346076" algn="l" defTabSz="914400" rtl="0" eaLnBrk="1" latinLnBrk="0" hangingPunct="1">
        <a:lnSpc>
          <a:spcPct val="100000"/>
        </a:lnSpc>
        <a:spcBef>
          <a:spcPts val="2200"/>
        </a:spcBef>
        <a:spcAft>
          <a:spcPts val="0"/>
        </a:spcAft>
        <a:buFont typeface="Arial"/>
        <a:buChar char="•"/>
        <a:defRPr sz="2800" kern="1200">
          <a:solidFill>
            <a:schemeClr val="bg2"/>
          </a:solidFill>
          <a:latin typeface="+mn-lt"/>
          <a:ea typeface="Arial" charset="0"/>
          <a:cs typeface="Arial" charset="0"/>
        </a:defRPr>
      </a:lvl3pPr>
      <a:lvl4pPr marL="1250950" indent="-336550" algn="l" defTabSz="914400" rtl="0" eaLnBrk="1" latinLnBrk="0" hangingPunct="1">
        <a:lnSpc>
          <a:spcPct val="100000"/>
        </a:lnSpc>
        <a:spcBef>
          <a:spcPts val="2200"/>
        </a:spcBef>
        <a:spcAft>
          <a:spcPts val="0"/>
        </a:spcAft>
        <a:buFont typeface="Arial"/>
        <a:buChar char="–"/>
        <a:defRPr sz="2800" kern="1200">
          <a:solidFill>
            <a:schemeClr val="bg2"/>
          </a:solidFill>
          <a:latin typeface="+mn-lt"/>
          <a:ea typeface="Arial" charset="0"/>
          <a:cs typeface="Arial" charset="0"/>
        </a:defRPr>
      </a:lvl4pPr>
      <a:lvl5pPr marL="1606550" indent="-346076" algn="l" defTabSz="914400" rtl="0" eaLnBrk="1" latinLnBrk="0" hangingPunct="1">
        <a:lnSpc>
          <a:spcPct val="100000"/>
        </a:lnSpc>
        <a:spcBef>
          <a:spcPts val="2200"/>
        </a:spcBef>
        <a:spcAft>
          <a:spcPts val="0"/>
        </a:spcAft>
        <a:buFont typeface="Arial"/>
        <a:buChar char="»"/>
        <a:defRPr sz="2800" kern="1200">
          <a:solidFill>
            <a:schemeClr val="bg2"/>
          </a:solidFill>
          <a:latin typeface="+mn-lt"/>
          <a:ea typeface="Arial" charset="0"/>
          <a:cs typeface="Arial" charset="0"/>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2711"/>
            <a:ext cx="8229600" cy="8990519"/>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9601200" y="384406"/>
            <a:ext cx="8229600" cy="9008824"/>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13716000" y="9661898"/>
            <a:ext cx="4114800" cy="274574"/>
          </a:xfrm>
          <a:prstGeom prst="rect">
            <a:avLst/>
          </a:prstGeom>
        </p:spPr>
        <p:txBody>
          <a:bodyPr vert="horz" lIns="0" tIns="0" rIns="0" bIns="0" rtlCol="0" anchor="ctr"/>
          <a:lstStyle>
            <a:lvl1pPr algn="r">
              <a:defRPr sz="1200" baseline="0">
                <a:solidFill>
                  <a:schemeClr val="bg2"/>
                </a:solidFill>
                <a:latin typeface="+mn-lt"/>
                <a:ea typeface="IBM Plex Sans" panose="020B0503050203000203" pitchFamily="34" charset="0"/>
                <a:cs typeface="Arial" charset="0"/>
              </a:defRPr>
            </a:lvl1pPr>
          </a:lstStyle>
          <a:p>
            <a:fld id="{3FD999D4-B456-9943-89B7-30D56181CE18}"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3"/>
          </p:nvPr>
        </p:nvSpPr>
        <p:spPr>
          <a:xfrm>
            <a:off x="457200" y="9661898"/>
            <a:ext cx="12801600" cy="274574"/>
          </a:xfrm>
          <a:prstGeom prst="rect">
            <a:avLst/>
          </a:prstGeom>
        </p:spPr>
        <p:txBody>
          <a:bodyPr vert="horz" lIns="0" tIns="0" rIns="0" bIns="0" rtlCol="0" anchor="ctr"/>
          <a:lstStyle>
            <a:lvl1pPr algn="l">
              <a:defRPr sz="1200" baseline="0">
                <a:solidFill>
                  <a:schemeClr val="bg2"/>
                </a:solidFill>
                <a:latin typeface="+mn-lt"/>
                <a:ea typeface="IBM Plex Sans" panose="020B0503050203000203" pitchFamily="34" charset="0"/>
                <a:cs typeface="Arial" charset="0"/>
              </a:defRPr>
            </a:lvl1pPr>
          </a:lstStyle>
          <a:p>
            <a:r>
              <a:rPr lang="en-US">
                <a:solidFill>
                  <a:srgbClr val="000000"/>
                </a:solidFill>
              </a:rPr>
              <a:t>Think 2018 / DOC ID / Month XX, 2018 / © 2018 IBM Corporation</a:t>
            </a:r>
          </a:p>
        </p:txBody>
      </p:sp>
    </p:spTree>
    <p:extLst>
      <p:ext uri="{BB962C8B-B14F-4D97-AF65-F5344CB8AC3E}">
        <p14:creationId xmlns:p14="http://schemas.microsoft.com/office/powerpoint/2010/main" val="317227967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 id="2147484056" r:id="rId20"/>
    <p:sldLayoutId id="2147484057" r:id="rId21"/>
    <p:sldLayoutId id="2147484058" r:id="rId22"/>
    <p:sldLayoutId id="2147484059" r:id="rId23"/>
    <p:sldLayoutId id="2147484060" r:id="rId24"/>
    <p:sldLayoutId id="2147484061" r:id="rId25"/>
    <p:sldLayoutId id="2147484062" r:id="rId26"/>
    <p:sldLayoutId id="2147484063" r:id="rId27"/>
    <p:sldLayoutId id="2147484064" r:id="rId28"/>
    <p:sldLayoutId id="2147484065" r:id="rId29"/>
    <p:sldLayoutId id="2147484066" r:id="rId30"/>
    <p:sldLayoutId id="2147484067" r:id="rId31"/>
    <p:sldLayoutId id="2147484068" r:id="rId32"/>
    <p:sldLayoutId id="2147484069" r:id="rId33"/>
    <p:sldLayoutId id="2147484070" r:id="rId34"/>
    <p:sldLayoutId id="2147484071" r:id="rId35"/>
    <p:sldLayoutId id="2147484072" r:id="rId36"/>
    <p:sldLayoutId id="2147484073" r:id="rId37"/>
    <p:sldLayoutId id="2147484074" r:id="rId38"/>
  </p:sldLayoutIdLst>
  <p:hf hdr="0" dt="0"/>
  <p:txStyles>
    <p:titleStyle>
      <a:lvl1pPr algn="l" defTabSz="914378" rtl="0" eaLnBrk="1" latinLnBrk="0" hangingPunct="1">
        <a:lnSpc>
          <a:spcPct val="90000"/>
        </a:lnSpc>
        <a:spcBef>
          <a:spcPct val="0"/>
        </a:spcBef>
        <a:buNone/>
        <a:defRPr sz="4800" kern="1200">
          <a:solidFill>
            <a:schemeClr val="bg2"/>
          </a:solidFill>
          <a:latin typeface="+mj-lt"/>
          <a:ea typeface="IBM Plex Sans" panose="020B0503050203000203" pitchFamily="34" charset="0"/>
          <a:cs typeface="Arial" charset="0"/>
        </a:defRPr>
      </a:lvl1pPr>
    </p:titleStyle>
    <p:bodyStyle>
      <a:lvl1pPr marL="0" indent="0" algn="l" defTabSz="914378" rtl="0" eaLnBrk="1" latinLnBrk="0" hangingPunct="1">
        <a:lnSpc>
          <a:spcPct val="100000"/>
        </a:lnSpc>
        <a:spcBef>
          <a:spcPts val="2200"/>
        </a:spcBef>
        <a:buFont typeface="Arial"/>
        <a:buNone/>
        <a:defRPr sz="2800" kern="1200">
          <a:solidFill>
            <a:schemeClr val="bg2"/>
          </a:solidFill>
          <a:latin typeface="+mn-lt"/>
          <a:ea typeface="IBM Plex Sans" panose="020B0503050203000203" pitchFamily="34" charset="0"/>
          <a:cs typeface="Arial" charset="0"/>
        </a:defRPr>
      </a:lvl1pPr>
      <a:lvl2pPr marL="346068" indent="-346068" algn="l" defTabSz="914378" rtl="0" eaLnBrk="1" latinLnBrk="0" hangingPunct="1">
        <a:lnSpc>
          <a:spcPct val="100000"/>
        </a:lnSpc>
        <a:spcBef>
          <a:spcPts val="2200"/>
        </a:spcBef>
        <a:spcAft>
          <a:spcPts val="0"/>
        </a:spcAft>
        <a:buFont typeface="Arial"/>
        <a:buChar char="–"/>
        <a:defRPr sz="2800" kern="1200">
          <a:solidFill>
            <a:schemeClr val="bg2"/>
          </a:solidFill>
          <a:latin typeface="+mn-lt"/>
          <a:ea typeface="IBM Plex Sans" panose="020B0503050203000203" pitchFamily="34" charset="0"/>
          <a:cs typeface="Arial" charset="0"/>
        </a:defRPr>
      </a:lvl2pPr>
      <a:lvl3pPr marL="793730" indent="-346068" algn="l" defTabSz="914378" rtl="0" eaLnBrk="1" latinLnBrk="0" hangingPunct="1">
        <a:lnSpc>
          <a:spcPct val="100000"/>
        </a:lnSpc>
        <a:spcBef>
          <a:spcPts val="2200"/>
        </a:spcBef>
        <a:spcAft>
          <a:spcPts val="0"/>
        </a:spcAft>
        <a:buFont typeface="Arial"/>
        <a:buChar char="•"/>
        <a:defRPr sz="2800" kern="1200">
          <a:solidFill>
            <a:schemeClr val="bg2"/>
          </a:solidFill>
          <a:latin typeface="+mn-lt"/>
          <a:ea typeface="IBM Plex Sans" panose="020B0503050203000203" pitchFamily="34" charset="0"/>
          <a:cs typeface="Arial" charset="0"/>
        </a:defRPr>
      </a:lvl3pPr>
      <a:lvl4pPr marL="1250920" indent="-336542" algn="l" defTabSz="914378" rtl="0" eaLnBrk="1" latinLnBrk="0" hangingPunct="1">
        <a:lnSpc>
          <a:spcPct val="100000"/>
        </a:lnSpc>
        <a:spcBef>
          <a:spcPts val="2200"/>
        </a:spcBef>
        <a:spcAft>
          <a:spcPts val="0"/>
        </a:spcAft>
        <a:buFont typeface="Arial"/>
        <a:buChar char="–"/>
        <a:defRPr sz="2800" kern="1200">
          <a:solidFill>
            <a:schemeClr val="bg2"/>
          </a:solidFill>
          <a:latin typeface="+mn-lt"/>
          <a:ea typeface="IBM Plex Sans" panose="020B0503050203000203" pitchFamily="34" charset="0"/>
          <a:cs typeface="Arial" charset="0"/>
        </a:defRPr>
      </a:lvl4pPr>
      <a:lvl5pPr marL="1606510" indent="-346068" algn="l" defTabSz="914378" rtl="0" eaLnBrk="1" latinLnBrk="0" hangingPunct="1">
        <a:lnSpc>
          <a:spcPct val="100000"/>
        </a:lnSpc>
        <a:spcBef>
          <a:spcPts val="2200"/>
        </a:spcBef>
        <a:spcAft>
          <a:spcPts val="0"/>
        </a:spcAft>
        <a:buFont typeface="Arial"/>
        <a:buChar char="»"/>
        <a:defRPr sz="2800" kern="1200">
          <a:solidFill>
            <a:schemeClr val="bg2"/>
          </a:solidFill>
          <a:latin typeface="+mn-lt"/>
          <a:ea typeface="IBM Plex Sans" panose="020B0503050203000203" pitchFamily="34" charset="0"/>
          <a:cs typeface="Arial" charset="0"/>
        </a:defRPr>
      </a:lvl5pPr>
      <a:lvl6pPr marL="5029074" indent="-457188" algn="l" defTabSz="914378" rtl="0" eaLnBrk="1" latinLnBrk="0" hangingPunct="1">
        <a:spcBef>
          <a:spcPct val="20000"/>
        </a:spcBef>
        <a:buFont typeface="Arial"/>
        <a:buChar char="•"/>
        <a:defRPr sz="4000" kern="1200">
          <a:solidFill>
            <a:schemeClr val="tx1"/>
          </a:solidFill>
          <a:latin typeface="+mn-lt"/>
          <a:ea typeface="+mn-ea"/>
          <a:cs typeface="+mn-cs"/>
        </a:defRPr>
      </a:lvl6pPr>
      <a:lvl7pPr marL="5943452" indent="-457188" algn="l" defTabSz="914378" rtl="0" eaLnBrk="1" latinLnBrk="0" hangingPunct="1">
        <a:spcBef>
          <a:spcPct val="20000"/>
        </a:spcBef>
        <a:buFont typeface="Arial"/>
        <a:buChar char="•"/>
        <a:defRPr sz="4000" kern="1200">
          <a:solidFill>
            <a:schemeClr val="tx1"/>
          </a:solidFill>
          <a:latin typeface="+mn-lt"/>
          <a:ea typeface="+mn-ea"/>
          <a:cs typeface="+mn-cs"/>
        </a:defRPr>
      </a:lvl7pPr>
      <a:lvl8pPr marL="6857830" indent="-457188" algn="l" defTabSz="914378" rtl="0" eaLnBrk="1" latinLnBrk="0" hangingPunct="1">
        <a:spcBef>
          <a:spcPct val="20000"/>
        </a:spcBef>
        <a:buFont typeface="Arial"/>
        <a:buChar char="•"/>
        <a:defRPr sz="4000" kern="1200">
          <a:solidFill>
            <a:schemeClr val="tx1"/>
          </a:solidFill>
          <a:latin typeface="+mn-lt"/>
          <a:ea typeface="+mn-ea"/>
          <a:cs typeface="+mn-cs"/>
        </a:defRPr>
      </a:lvl8pPr>
      <a:lvl9pPr marL="7772206" indent="-457188" algn="l" defTabSz="914378"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78" rtl="0" eaLnBrk="1" latinLnBrk="0" hangingPunct="1">
        <a:defRPr sz="3600" kern="1200">
          <a:solidFill>
            <a:schemeClr val="tx1"/>
          </a:solidFill>
          <a:latin typeface="+mn-lt"/>
          <a:ea typeface="+mn-ea"/>
          <a:cs typeface="+mn-cs"/>
        </a:defRPr>
      </a:lvl1pPr>
      <a:lvl2pPr marL="914378" algn="l" defTabSz="914378" rtl="0" eaLnBrk="1" latinLnBrk="0" hangingPunct="1">
        <a:defRPr sz="3600" kern="1200">
          <a:solidFill>
            <a:schemeClr val="tx1"/>
          </a:solidFill>
          <a:latin typeface="+mn-lt"/>
          <a:ea typeface="+mn-ea"/>
          <a:cs typeface="+mn-cs"/>
        </a:defRPr>
      </a:lvl2pPr>
      <a:lvl3pPr marL="1828756" algn="l" defTabSz="914378" rtl="0" eaLnBrk="1" latinLnBrk="0" hangingPunct="1">
        <a:defRPr sz="3600" kern="1200">
          <a:solidFill>
            <a:schemeClr val="tx1"/>
          </a:solidFill>
          <a:latin typeface="+mn-lt"/>
          <a:ea typeface="+mn-ea"/>
          <a:cs typeface="+mn-cs"/>
        </a:defRPr>
      </a:lvl3pPr>
      <a:lvl4pPr marL="2743132" algn="l" defTabSz="914378" rtl="0" eaLnBrk="1" latinLnBrk="0" hangingPunct="1">
        <a:defRPr sz="3600" kern="1200">
          <a:solidFill>
            <a:schemeClr val="tx1"/>
          </a:solidFill>
          <a:latin typeface="+mn-lt"/>
          <a:ea typeface="+mn-ea"/>
          <a:cs typeface="+mn-cs"/>
        </a:defRPr>
      </a:lvl4pPr>
      <a:lvl5pPr marL="3657508" algn="l" defTabSz="914378" rtl="0" eaLnBrk="1" latinLnBrk="0" hangingPunct="1">
        <a:defRPr sz="3600" kern="1200">
          <a:solidFill>
            <a:schemeClr val="tx1"/>
          </a:solidFill>
          <a:latin typeface="+mn-lt"/>
          <a:ea typeface="+mn-ea"/>
          <a:cs typeface="+mn-cs"/>
        </a:defRPr>
      </a:lvl5pPr>
      <a:lvl6pPr marL="4571886" algn="l" defTabSz="914378" rtl="0" eaLnBrk="1" latinLnBrk="0" hangingPunct="1">
        <a:defRPr sz="3600" kern="1200">
          <a:solidFill>
            <a:schemeClr val="tx1"/>
          </a:solidFill>
          <a:latin typeface="+mn-lt"/>
          <a:ea typeface="+mn-ea"/>
          <a:cs typeface="+mn-cs"/>
        </a:defRPr>
      </a:lvl6pPr>
      <a:lvl7pPr marL="5486264" algn="l" defTabSz="914378" rtl="0" eaLnBrk="1" latinLnBrk="0" hangingPunct="1">
        <a:defRPr sz="3600" kern="1200">
          <a:solidFill>
            <a:schemeClr val="tx1"/>
          </a:solidFill>
          <a:latin typeface="+mn-lt"/>
          <a:ea typeface="+mn-ea"/>
          <a:cs typeface="+mn-cs"/>
        </a:defRPr>
      </a:lvl7pPr>
      <a:lvl8pPr marL="6400640" algn="l" defTabSz="914378" rtl="0" eaLnBrk="1" latinLnBrk="0" hangingPunct="1">
        <a:defRPr sz="3600" kern="1200">
          <a:solidFill>
            <a:schemeClr val="tx1"/>
          </a:solidFill>
          <a:latin typeface="+mn-lt"/>
          <a:ea typeface="+mn-ea"/>
          <a:cs typeface="+mn-cs"/>
        </a:defRPr>
      </a:lvl8pPr>
      <a:lvl9pPr marL="7315018" algn="l" defTabSz="914378"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457334" y="9584671"/>
            <a:ext cx="8229471" cy="333682"/>
          </a:xfrm>
          <a:prstGeom prst="rect">
            <a:avLst/>
          </a:prstGeom>
        </p:spPr>
        <p:txBody>
          <a:bodyPr vert="horz" lIns="0" tIns="0" rIns="0" bIns="0" rtlCol="0" anchor="ctr"/>
          <a:lstStyle>
            <a:lvl1pPr marL="0" marR="0" indent="0" algn="l" defTabSz="1371641" rtl="0" eaLnBrk="1" fontAlgn="auto" latinLnBrk="0" hangingPunct="1">
              <a:lnSpc>
                <a:spcPct val="100000"/>
              </a:lnSpc>
              <a:spcBef>
                <a:spcPts val="0"/>
              </a:spcBef>
              <a:spcAft>
                <a:spcPts val="0"/>
              </a:spcAft>
              <a:buClrTx/>
              <a:buSzTx/>
              <a:buFontTx/>
              <a:buNone/>
              <a:tabLst/>
              <a:defRPr sz="1200">
                <a:solidFill>
                  <a:schemeClr val="bg1"/>
                </a:solidFill>
                <a:latin typeface="IBM Plex Sans" panose="020B0503050203000203" pitchFamily="34" charset="0"/>
              </a:defRPr>
            </a:lvl1pPr>
          </a:lstStyle>
          <a:p>
            <a:r>
              <a:rPr lang="en-US" dirty="0"/>
              <a:t>IBM Cloud / © 2020 IBM Corporation</a:t>
            </a:r>
          </a:p>
        </p:txBody>
      </p:sp>
      <p:sp>
        <p:nvSpPr>
          <p:cNvPr id="8" name="Slide Number Placeholder"/>
          <p:cNvSpPr>
            <a:spLocks noGrp="1"/>
          </p:cNvSpPr>
          <p:nvPr>
            <p:ph type="sldNum" sz="quarter" idx="4"/>
          </p:nvPr>
        </p:nvSpPr>
        <p:spPr>
          <a:xfrm>
            <a:off x="14173204" y="9584671"/>
            <a:ext cx="3657464" cy="333682"/>
          </a:xfrm>
          <a:prstGeom prst="rect">
            <a:avLst/>
          </a:prstGeom>
        </p:spPr>
        <p:txBody>
          <a:bodyPr vert="horz" lIns="0" tIns="0" rIns="0" bIns="0" rtlCol="0" anchor="ctr"/>
          <a:lstStyle>
            <a:lvl1pPr algn="r">
              <a:defRPr sz="1200">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219458" y="-221185"/>
            <a:ext cx="18728439"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88141758"/>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09" r:id="rId28"/>
    <p:sldLayoutId id="2147484110" r:id="rId29"/>
    <p:sldLayoutId id="2147484111" r:id="rId30"/>
    <p:sldLayoutId id="2147484112" r:id="rId31"/>
  </p:sldLayoutIdLst>
  <p:hf hdr="0" dt="0"/>
  <p:txStyles>
    <p:titleStyle>
      <a:lvl1pPr algn="l" rtl="0" eaLnBrk="1" fontAlgn="base" hangingPunct="1">
        <a:lnSpc>
          <a:spcPct val="90000"/>
        </a:lnSpc>
        <a:spcBef>
          <a:spcPct val="0"/>
        </a:spcBef>
        <a:spcAft>
          <a:spcPct val="0"/>
        </a:spcAft>
        <a:defRPr sz="4799"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39">
          <a:solidFill>
            <a:srgbClr val="191919"/>
          </a:solidFill>
          <a:latin typeface="HelvNeue Light for IBM" pitchFamily="34" charset="0"/>
        </a:defRPr>
      </a:lvl2pPr>
      <a:lvl3pPr algn="l" rtl="0" eaLnBrk="1" fontAlgn="base" hangingPunct="1">
        <a:lnSpc>
          <a:spcPct val="90000"/>
        </a:lnSpc>
        <a:spcBef>
          <a:spcPct val="0"/>
        </a:spcBef>
        <a:spcAft>
          <a:spcPct val="0"/>
        </a:spcAft>
        <a:defRPr sz="4439">
          <a:solidFill>
            <a:srgbClr val="191919"/>
          </a:solidFill>
          <a:latin typeface="HelvNeue Light for IBM" pitchFamily="34" charset="0"/>
        </a:defRPr>
      </a:lvl3pPr>
      <a:lvl4pPr algn="l" rtl="0" eaLnBrk="1" fontAlgn="base" hangingPunct="1">
        <a:lnSpc>
          <a:spcPct val="90000"/>
        </a:lnSpc>
        <a:spcBef>
          <a:spcPct val="0"/>
        </a:spcBef>
        <a:spcAft>
          <a:spcPct val="0"/>
        </a:spcAft>
        <a:defRPr sz="4439">
          <a:solidFill>
            <a:srgbClr val="191919"/>
          </a:solidFill>
          <a:latin typeface="HelvNeue Light for IBM" pitchFamily="34" charset="0"/>
        </a:defRPr>
      </a:lvl4pPr>
      <a:lvl5pPr algn="l" rtl="0" eaLnBrk="1" fontAlgn="base" hangingPunct="1">
        <a:lnSpc>
          <a:spcPct val="90000"/>
        </a:lnSpc>
        <a:spcBef>
          <a:spcPct val="0"/>
        </a:spcBef>
        <a:spcAft>
          <a:spcPct val="0"/>
        </a:spcAft>
        <a:defRPr sz="4439">
          <a:solidFill>
            <a:srgbClr val="191919"/>
          </a:solidFill>
          <a:latin typeface="HelvNeue Light for IBM" pitchFamily="34" charset="0"/>
        </a:defRPr>
      </a:lvl5pPr>
      <a:lvl6pPr marL="724955" algn="l" rtl="0" eaLnBrk="1" fontAlgn="base" hangingPunct="1">
        <a:lnSpc>
          <a:spcPct val="90000"/>
        </a:lnSpc>
        <a:spcBef>
          <a:spcPct val="0"/>
        </a:spcBef>
        <a:spcAft>
          <a:spcPct val="0"/>
        </a:spcAft>
        <a:defRPr sz="4439">
          <a:solidFill>
            <a:srgbClr val="191919"/>
          </a:solidFill>
          <a:latin typeface="HelvNeue Light for IBM" pitchFamily="34" charset="0"/>
        </a:defRPr>
      </a:lvl6pPr>
      <a:lvl7pPr marL="1449915" algn="l" rtl="0" eaLnBrk="1" fontAlgn="base" hangingPunct="1">
        <a:lnSpc>
          <a:spcPct val="90000"/>
        </a:lnSpc>
        <a:spcBef>
          <a:spcPct val="0"/>
        </a:spcBef>
        <a:spcAft>
          <a:spcPct val="0"/>
        </a:spcAft>
        <a:defRPr sz="4439">
          <a:solidFill>
            <a:srgbClr val="191919"/>
          </a:solidFill>
          <a:latin typeface="HelvNeue Light for IBM" pitchFamily="34" charset="0"/>
        </a:defRPr>
      </a:lvl7pPr>
      <a:lvl8pPr marL="2174870" algn="l" rtl="0" eaLnBrk="1" fontAlgn="base" hangingPunct="1">
        <a:lnSpc>
          <a:spcPct val="90000"/>
        </a:lnSpc>
        <a:spcBef>
          <a:spcPct val="0"/>
        </a:spcBef>
        <a:spcAft>
          <a:spcPct val="0"/>
        </a:spcAft>
        <a:defRPr sz="4439">
          <a:solidFill>
            <a:srgbClr val="191919"/>
          </a:solidFill>
          <a:latin typeface="HelvNeue Light for IBM" pitchFamily="34" charset="0"/>
        </a:defRPr>
      </a:lvl8pPr>
      <a:lvl9pPr marL="2899827" algn="l" rtl="0" eaLnBrk="1" fontAlgn="base" hangingPunct="1">
        <a:lnSpc>
          <a:spcPct val="90000"/>
        </a:lnSpc>
        <a:spcBef>
          <a:spcPct val="0"/>
        </a:spcBef>
        <a:spcAft>
          <a:spcPct val="0"/>
        </a:spcAft>
        <a:defRPr sz="4439">
          <a:solidFill>
            <a:srgbClr val="191919"/>
          </a:solidFill>
          <a:latin typeface="HelvNeue Light for IBM" pitchFamily="34" charset="0"/>
        </a:defRPr>
      </a:lvl9pPr>
    </p:titleStyle>
    <p:bodyStyle>
      <a:lvl1pPr marL="0" indent="0" algn="l" rtl="0" eaLnBrk="1" fontAlgn="base" hangingPunct="1">
        <a:lnSpc>
          <a:spcPct val="100000"/>
        </a:lnSpc>
        <a:spcBef>
          <a:spcPts val="2199"/>
        </a:spcBef>
        <a:spcAft>
          <a:spcPct val="0"/>
        </a:spcAft>
        <a:buClr>
          <a:srgbClr val="6D6E70"/>
        </a:buClr>
        <a:buSzPct val="90000"/>
        <a:buFont typeface="Wingdings" pitchFamily="2" charset="2"/>
        <a:buNone/>
        <a:defRPr sz="2799">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819" indent="-347385" algn="l" rtl="0" eaLnBrk="1" fontAlgn="base" hangingPunct="1">
        <a:lnSpc>
          <a:spcPct val="100000"/>
        </a:lnSpc>
        <a:spcBef>
          <a:spcPts val="2199"/>
        </a:spcBef>
        <a:spcAft>
          <a:spcPct val="0"/>
        </a:spcAft>
        <a:buClr>
          <a:schemeClr val="bg1"/>
        </a:buClr>
        <a:buSzPct val="100000"/>
        <a:buFont typeface=".AppleSystemUIFont" charset="-120"/>
        <a:buChar char="–"/>
        <a:tabLst/>
        <a:defRPr sz="2799">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638" indent="-347385" algn="l" rtl="0" eaLnBrk="1" fontAlgn="base" hangingPunct="1">
        <a:lnSpc>
          <a:spcPct val="100000"/>
        </a:lnSpc>
        <a:spcBef>
          <a:spcPts val="2199"/>
        </a:spcBef>
        <a:spcAft>
          <a:spcPct val="0"/>
        </a:spcAft>
        <a:buClr>
          <a:schemeClr val="bg1"/>
        </a:buClr>
        <a:buSzPct val="100000"/>
        <a:buFont typeface="Arial" panose="020B0604020202020204" pitchFamily="34" charset="0"/>
        <a:buChar char="•"/>
        <a:tabLst/>
        <a:defRPr sz="2799">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002" indent="-347385" algn="l" rtl="0" eaLnBrk="1" fontAlgn="base" hangingPunct="1">
        <a:lnSpc>
          <a:spcPct val="100000"/>
        </a:lnSpc>
        <a:spcBef>
          <a:spcPts val="2199"/>
        </a:spcBef>
        <a:spcAft>
          <a:spcPct val="0"/>
        </a:spcAft>
        <a:buClr>
          <a:schemeClr val="bg1"/>
        </a:buClr>
        <a:buSzPct val="100000"/>
        <a:buFont typeface=".AppleSystemUIFont" charset="-120"/>
        <a:buChar char="–"/>
        <a:tabLst/>
        <a:defRPr sz="2799"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169" indent="-347385" algn="l" rtl="0" eaLnBrk="1" fontAlgn="base" hangingPunct="1">
        <a:lnSpc>
          <a:spcPct val="100000"/>
        </a:lnSpc>
        <a:spcBef>
          <a:spcPts val="2199"/>
        </a:spcBef>
        <a:spcAft>
          <a:spcPct val="0"/>
        </a:spcAft>
        <a:buClr>
          <a:schemeClr val="bg1"/>
        </a:buClr>
        <a:buFont typeface=".AppleSystemUIFont" charset="-120"/>
        <a:buChar char="»"/>
        <a:tabLst/>
        <a:defRPr sz="2799">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6650" indent="-259275" algn="l" rtl="0" eaLnBrk="1" fontAlgn="base" hangingPunct="1">
        <a:spcBef>
          <a:spcPct val="20000"/>
        </a:spcBef>
        <a:spcAft>
          <a:spcPct val="0"/>
        </a:spcAft>
        <a:buClr>
          <a:schemeClr val="bg1"/>
        </a:buClr>
        <a:buChar char="»"/>
        <a:defRPr sz="2538">
          <a:solidFill>
            <a:schemeClr val="bg1"/>
          </a:solidFill>
          <a:latin typeface="Arial" charset="0"/>
        </a:defRPr>
      </a:lvl6pPr>
      <a:lvl7pPr marL="3891609" indent="-259275" algn="l" rtl="0" eaLnBrk="1" fontAlgn="base" hangingPunct="1">
        <a:spcBef>
          <a:spcPct val="20000"/>
        </a:spcBef>
        <a:spcAft>
          <a:spcPct val="0"/>
        </a:spcAft>
        <a:buClr>
          <a:schemeClr val="bg1"/>
        </a:buClr>
        <a:buChar char="»"/>
        <a:defRPr sz="2538">
          <a:solidFill>
            <a:schemeClr val="bg1"/>
          </a:solidFill>
          <a:latin typeface="Arial" charset="0"/>
        </a:defRPr>
      </a:lvl7pPr>
      <a:lvl8pPr marL="4616565" indent="-259275" algn="l" rtl="0" eaLnBrk="1" fontAlgn="base" hangingPunct="1">
        <a:spcBef>
          <a:spcPct val="20000"/>
        </a:spcBef>
        <a:spcAft>
          <a:spcPct val="0"/>
        </a:spcAft>
        <a:buClr>
          <a:schemeClr val="bg1"/>
        </a:buClr>
        <a:buChar char="»"/>
        <a:defRPr sz="2538">
          <a:solidFill>
            <a:schemeClr val="bg1"/>
          </a:solidFill>
          <a:latin typeface="Arial" charset="0"/>
        </a:defRPr>
      </a:lvl8pPr>
      <a:lvl9pPr marL="5341524" indent="-259275"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49915" rtl="0" eaLnBrk="1" latinLnBrk="0" hangingPunct="1">
        <a:defRPr sz="2856" kern="1200">
          <a:solidFill>
            <a:schemeClr val="tx1"/>
          </a:solidFill>
          <a:latin typeface="+mn-lt"/>
          <a:ea typeface="+mn-ea"/>
          <a:cs typeface="+mn-cs"/>
        </a:defRPr>
      </a:lvl1pPr>
      <a:lvl2pPr marL="724955" algn="l" defTabSz="1449915" rtl="0" eaLnBrk="1" latinLnBrk="0" hangingPunct="1">
        <a:defRPr sz="2856" kern="1200">
          <a:solidFill>
            <a:schemeClr val="tx1"/>
          </a:solidFill>
          <a:latin typeface="+mn-lt"/>
          <a:ea typeface="+mn-ea"/>
          <a:cs typeface="+mn-cs"/>
        </a:defRPr>
      </a:lvl2pPr>
      <a:lvl3pPr marL="1449915" algn="l" defTabSz="1449915" rtl="0" eaLnBrk="1" latinLnBrk="0" hangingPunct="1">
        <a:defRPr sz="2856" kern="1200">
          <a:solidFill>
            <a:schemeClr val="tx1"/>
          </a:solidFill>
          <a:latin typeface="+mn-lt"/>
          <a:ea typeface="+mn-ea"/>
          <a:cs typeface="+mn-cs"/>
        </a:defRPr>
      </a:lvl3pPr>
      <a:lvl4pPr marL="2174870" algn="l" defTabSz="1449915" rtl="0" eaLnBrk="1" latinLnBrk="0" hangingPunct="1">
        <a:defRPr sz="2856" kern="1200">
          <a:solidFill>
            <a:schemeClr val="tx1"/>
          </a:solidFill>
          <a:latin typeface="+mn-lt"/>
          <a:ea typeface="+mn-ea"/>
          <a:cs typeface="+mn-cs"/>
        </a:defRPr>
      </a:lvl4pPr>
      <a:lvl5pPr marL="2899827" algn="l" defTabSz="1449915" rtl="0" eaLnBrk="1" latinLnBrk="0" hangingPunct="1">
        <a:defRPr sz="2856" kern="1200">
          <a:solidFill>
            <a:schemeClr val="tx1"/>
          </a:solidFill>
          <a:latin typeface="+mn-lt"/>
          <a:ea typeface="+mn-ea"/>
          <a:cs typeface="+mn-cs"/>
        </a:defRPr>
      </a:lvl5pPr>
      <a:lvl6pPr marL="3624786" algn="l" defTabSz="1449915" rtl="0" eaLnBrk="1" latinLnBrk="0" hangingPunct="1">
        <a:defRPr sz="2856" kern="1200">
          <a:solidFill>
            <a:schemeClr val="tx1"/>
          </a:solidFill>
          <a:latin typeface="+mn-lt"/>
          <a:ea typeface="+mn-ea"/>
          <a:cs typeface="+mn-cs"/>
        </a:defRPr>
      </a:lvl6pPr>
      <a:lvl7pPr marL="4349741" algn="l" defTabSz="1449915" rtl="0" eaLnBrk="1" latinLnBrk="0" hangingPunct="1">
        <a:defRPr sz="2856" kern="1200">
          <a:solidFill>
            <a:schemeClr val="tx1"/>
          </a:solidFill>
          <a:latin typeface="+mn-lt"/>
          <a:ea typeface="+mn-ea"/>
          <a:cs typeface="+mn-cs"/>
        </a:defRPr>
      </a:lvl7pPr>
      <a:lvl8pPr marL="5074697" algn="l" defTabSz="1449915" rtl="0" eaLnBrk="1" latinLnBrk="0" hangingPunct="1">
        <a:defRPr sz="2856" kern="1200">
          <a:solidFill>
            <a:schemeClr val="tx1"/>
          </a:solidFill>
          <a:latin typeface="+mn-lt"/>
          <a:ea typeface="+mn-ea"/>
          <a:cs typeface="+mn-cs"/>
        </a:defRPr>
      </a:lvl8pPr>
      <a:lvl9pPr marL="5799654" algn="l" defTabSz="1449915"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
          <p15:clr>
            <a:srgbClr val="F26B43"/>
          </p15:clr>
        </p15:guide>
        <p15:guide id="2" pos="192">
          <p15:clr>
            <a:srgbClr val="F26B43"/>
          </p15:clr>
        </p15:guide>
        <p15:guide id="3" pos="7486">
          <p15:clr>
            <a:srgbClr val="F26B43"/>
          </p15:clr>
        </p15:guide>
        <p15:guide id="4" orient="horz" pos="3776">
          <p15:clr>
            <a:srgbClr val="F26B43"/>
          </p15:clr>
        </p15:guide>
        <p15:guide id="5" orient="horz" pos="4117">
          <p15:clr>
            <a:srgbClr val="F26B43"/>
          </p15:clr>
        </p15:guide>
        <p15:guide id="6" pos="3839">
          <p15:clr>
            <a:srgbClr val="F26B43"/>
          </p15:clr>
        </p15:guide>
        <p15:guide id="7" pos="3647">
          <p15:clr>
            <a:srgbClr val="F26B43"/>
          </p15:clr>
        </p15:guide>
        <p15:guide id="8" pos="1920">
          <p15:clr>
            <a:srgbClr val="F26B43"/>
          </p15:clr>
        </p15:guide>
        <p15:guide id="9" pos="4031">
          <p15:clr>
            <a:srgbClr val="F26B43"/>
          </p15:clr>
        </p15:guide>
        <p15:guide id="10" pos="1728">
          <p15:clr>
            <a:srgbClr val="F26B43"/>
          </p15:clr>
        </p15:guide>
        <p15:guide id="11" pos="2111">
          <p15:clr>
            <a:srgbClr val="F26B43"/>
          </p15:clr>
        </p15:guide>
        <p15:guide id="12" pos="5759">
          <p15:clr>
            <a:srgbClr val="F26B43"/>
          </p15:clr>
        </p15:guide>
        <p15:guide id="13" pos="5567">
          <p15:clr>
            <a:srgbClr val="F26B43"/>
          </p15:clr>
        </p15:guide>
        <p15:guide id="14" pos="5950">
          <p15:clr>
            <a:srgbClr val="F26B43"/>
          </p15:clr>
        </p15:guide>
        <p15:guide id="15" orient="horz" pos="549">
          <p15:clr>
            <a:srgbClr val="F26B43"/>
          </p15:clr>
        </p15:guide>
        <p15:guide id="17" orient="horz" pos="1083">
          <p15:clr>
            <a:srgbClr val="F26B43"/>
          </p15:clr>
        </p15:guide>
        <p15:guide id="18" orient="horz" pos="2160">
          <p15:clr>
            <a:srgbClr val="F26B43"/>
          </p15:clr>
        </p15:guide>
        <p15:guide id="19" orient="horz" pos="1621">
          <p15:clr>
            <a:srgbClr val="F26B43"/>
          </p15:clr>
        </p15:guide>
        <p15:guide id="20" orient="horz" pos="2696">
          <p15:clr>
            <a:srgbClr val="F26B43"/>
          </p15:clr>
        </p15:guide>
        <p15:guide id="21" orient="horz" pos="3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s://www.ibm.com/legal/copytrade" TargetMode="External"/><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6807B-36DE-EC4C-86EF-E506408B70BA}"/>
              </a:ext>
            </a:extLst>
          </p:cNvPr>
          <p:cNvSpPr txBox="1">
            <a:spLocks/>
          </p:cNvSpPr>
          <p:nvPr/>
        </p:nvSpPr>
        <p:spPr>
          <a:xfrm>
            <a:off x="420624" y="402336"/>
            <a:ext cx="14433060" cy="8958688"/>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b="0" kern="1200">
                <a:solidFill>
                  <a:schemeClr val="bg2"/>
                </a:solidFill>
                <a:latin typeface="+mj-lt"/>
                <a:ea typeface="Arial" charset="0"/>
                <a:cs typeface="Arial" charset="0"/>
              </a:defRPr>
            </a:lvl1pPr>
          </a:lstStyle>
          <a:p>
            <a:pPr>
              <a:spcBef>
                <a:spcPts val="1200"/>
              </a:spcBef>
            </a:pPr>
            <a:r>
              <a:rPr lang="en-US" sz="4800" b="1" dirty="0">
                <a:solidFill>
                  <a:srgbClr val="FFFFFF"/>
                </a:solidFill>
                <a:latin typeface="IBM Plex Sans Light" panose="020B0403050000000000" pitchFamily="34" charset="77"/>
              </a:rPr>
              <a:t>IBM Cloud Pak for Integration</a:t>
            </a:r>
          </a:p>
          <a:p>
            <a:pPr>
              <a:spcBef>
                <a:spcPts val="1200"/>
              </a:spcBef>
            </a:pPr>
            <a:endParaRPr lang="en-US" sz="4800" b="1" dirty="0">
              <a:solidFill>
                <a:srgbClr val="FFFFFF"/>
              </a:solidFill>
              <a:latin typeface="IBM Plex Sans Light" panose="020B0403050000000000" pitchFamily="34" charset="77"/>
            </a:endParaRPr>
          </a:p>
          <a:p>
            <a:pPr lvl="0" defTabSz="457189">
              <a:defRPr/>
            </a:pPr>
            <a:r>
              <a:rPr lang="en-US" sz="4000" dirty="0">
                <a:solidFill>
                  <a:schemeClr val="bg1"/>
                </a:solidFill>
                <a:latin typeface="IBM Plex Sans" panose="020B0503050203000203" pitchFamily="34" charset="0"/>
              </a:rPr>
              <a:t>Automate customer interactions using APIs and Integration</a:t>
            </a:r>
          </a:p>
          <a:p>
            <a:pPr lvl="0" defTabSz="457189">
              <a:defRPr/>
            </a:pPr>
            <a:r>
              <a:rPr lang="en-US" sz="4000" dirty="0">
                <a:solidFill>
                  <a:schemeClr val="bg1"/>
                </a:solidFill>
                <a:latin typeface="IBM Plex Sans" panose="020B0503050203000203" pitchFamily="34" charset="0"/>
              </a:rPr>
              <a:t>Demo</a:t>
            </a:r>
          </a:p>
          <a:p>
            <a:pPr lvl="0" defTabSz="457189">
              <a:defRPr/>
            </a:pPr>
            <a:endParaRPr lang="en-US" sz="4000" dirty="0">
              <a:solidFill>
                <a:schemeClr val="bg1"/>
              </a:solidFill>
              <a:latin typeface="IBM Plex Sans" panose="020B0503050203000203" pitchFamily="34" charset="0"/>
            </a:endParaRPr>
          </a:p>
          <a:p>
            <a:pPr lvl="0" defTabSz="457189">
              <a:defRPr/>
            </a:pPr>
            <a:endParaRPr lang="en-US" sz="4000" dirty="0">
              <a:solidFill>
                <a:schemeClr val="bg1"/>
              </a:solidFill>
              <a:latin typeface="IBM Plex Sans" panose="020B0503050203000203" pitchFamily="34" charset="0"/>
            </a:endParaRPr>
          </a:p>
          <a:p>
            <a:pPr lvl="0" defTabSz="457189">
              <a:defRPr/>
            </a:pPr>
            <a:endParaRPr lang="en-US" sz="4000" dirty="0">
              <a:solidFill>
                <a:schemeClr val="bg1"/>
              </a:solidFill>
              <a:latin typeface="IBM Plex Sans" panose="020B0503050203000203" pitchFamily="34" charset="0"/>
            </a:endParaRPr>
          </a:p>
          <a:p>
            <a:pPr lvl="0" defTabSz="457189">
              <a:defRPr/>
            </a:pPr>
            <a:endParaRPr lang="en-US" sz="4000" dirty="0">
              <a:solidFill>
                <a:schemeClr val="bg1"/>
              </a:solidFill>
              <a:latin typeface="IBM Plex Sans" panose="020B0503050203000203" pitchFamily="34" charset="0"/>
            </a:endParaRPr>
          </a:p>
          <a:p>
            <a:pPr lvl="0" defTabSz="457189">
              <a:defRPr/>
            </a:pPr>
            <a:endParaRPr lang="en-US" sz="4000" dirty="0">
              <a:solidFill>
                <a:schemeClr val="bg1"/>
              </a:solidFill>
              <a:latin typeface="IBM Plex Sans" panose="020B0503050203000203" pitchFamily="34" charset="0"/>
            </a:endParaRPr>
          </a:p>
          <a:p>
            <a:pPr lvl="0" defTabSz="457189">
              <a:defRPr/>
            </a:pPr>
            <a:r>
              <a:rPr lang="en-US" sz="4000" dirty="0">
                <a:solidFill>
                  <a:schemeClr val="bg1"/>
                </a:solidFill>
                <a:latin typeface="IBM Plex Sans" panose="020B0503050203000203" pitchFamily="34" charset="0"/>
              </a:rPr>
              <a:t> </a:t>
            </a:r>
            <a:endParaRPr lang="en-US" sz="3600" dirty="0">
              <a:solidFill>
                <a:srgbClr val="FFFFFF"/>
              </a:solidFill>
              <a:latin typeface="IBM Plex Sans Light" panose="020B0403050000000000" pitchFamily="34" charset="77"/>
            </a:endParaRPr>
          </a:p>
          <a:p>
            <a:pPr>
              <a:spcBef>
                <a:spcPts val="1200"/>
              </a:spcBef>
            </a:pPr>
            <a:r>
              <a:rPr lang="en-US" sz="4800" dirty="0">
                <a:solidFill>
                  <a:srgbClr val="FFFFFF"/>
                </a:solidFill>
                <a:latin typeface="IBM Plex Sans Light" panose="020B0403050000000000" pitchFamily="34" charset="77"/>
                <a:ea typeface="IBM Plex Sans Light" panose="020B0403050000000000" pitchFamily="34" charset="77"/>
                <a:cs typeface="IBM Plex Sans Light" panose="020B0403050000000000" pitchFamily="34" charset="77"/>
              </a:rPr>
              <a:t>—</a:t>
            </a:r>
            <a:r>
              <a:rPr lang="en-US" sz="4800" dirty="0"/>
              <a:t> </a:t>
            </a:r>
          </a:p>
          <a:p>
            <a:pPr>
              <a:spcBef>
                <a:spcPts val="1200"/>
              </a:spcBef>
            </a:pPr>
            <a:br>
              <a:rPr lang="en-US" sz="4800" dirty="0">
                <a:solidFill>
                  <a:srgbClr val="FFFFFF"/>
                </a:solidFill>
              </a:rPr>
            </a:br>
            <a:r>
              <a:rPr lang="en-US" sz="3200" dirty="0">
                <a:solidFill>
                  <a:srgbClr val="FFFFFF"/>
                </a:solidFill>
                <a:latin typeface="IBM Plex Sans Light" panose="020B0403050000000000" pitchFamily="34" charset="77"/>
                <a:ea typeface="IBM Plex Sans" charset="0"/>
                <a:cs typeface="IBM Plex Sans" charset="0"/>
              </a:rPr>
              <a:t>First </a:t>
            </a:r>
            <a:r>
              <a:rPr lang="en-US" sz="3200" dirty="0" err="1">
                <a:solidFill>
                  <a:srgbClr val="FFFFFF"/>
                </a:solidFill>
                <a:latin typeface="IBM Plex Sans Light" panose="020B0403050000000000" pitchFamily="34" charset="77"/>
                <a:ea typeface="IBM Plex Sans" charset="0"/>
                <a:cs typeface="IBM Plex Sans" charset="0"/>
              </a:rPr>
              <a:t>Lastname</a:t>
            </a:r>
            <a:br>
              <a:rPr lang="en-US" sz="3200" dirty="0">
                <a:solidFill>
                  <a:srgbClr val="FFFFFF"/>
                </a:solidFill>
                <a:latin typeface="IBM Plex Sans Light" panose="020B0403050000000000" pitchFamily="34" charset="77"/>
                <a:ea typeface="IBM Plex Sans" charset="0"/>
                <a:cs typeface="IBM Plex Sans" charset="0"/>
              </a:rPr>
            </a:br>
            <a:r>
              <a:rPr lang="en-US" sz="3200" dirty="0">
                <a:solidFill>
                  <a:srgbClr val="FFFFFF"/>
                </a:solidFill>
                <a:latin typeface="IBM Plex Sans Light" panose="020B0403050000000000" pitchFamily="34" charset="77"/>
                <a:ea typeface="IBM Plex Sans" charset="0"/>
                <a:cs typeface="IBM Plex Sans" charset="0"/>
              </a:rPr>
              <a:t>Job Title</a:t>
            </a:r>
            <a:br>
              <a:rPr lang="en-US" sz="3200" dirty="0">
                <a:solidFill>
                  <a:srgbClr val="FFFFFF"/>
                </a:solidFill>
                <a:latin typeface="IBM Plex Sans Light" panose="020B0403050000000000" pitchFamily="34" charset="77"/>
                <a:ea typeface="IBM Plex Sans" charset="0"/>
                <a:cs typeface="IBM Plex Sans" charset="0"/>
              </a:rPr>
            </a:br>
            <a:endParaRPr lang="en-US" sz="4800" dirty="0">
              <a:solidFill>
                <a:srgbClr val="FFFFFF"/>
              </a:solidFill>
            </a:endParaRPr>
          </a:p>
        </p:txBody>
      </p:sp>
    </p:spTree>
    <p:extLst>
      <p:ext uri="{BB962C8B-B14F-4D97-AF65-F5344CB8AC3E}">
        <p14:creationId xmlns:p14="http://schemas.microsoft.com/office/powerpoint/2010/main" val="197638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BCEC-6F78-4259-B7CD-4F91F27AB75E}"/>
              </a:ext>
            </a:extLst>
          </p:cNvPr>
          <p:cNvSpPr>
            <a:spLocks noGrp="1"/>
          </p:cNvSpPr>
          <p:nvPr>
            <p:ph type="title"/>
          </p:nvPr>
        </p:nvSpPr>
        <p:spPr>
          <a:xfrm>
            <a:off x="420623" y="402709"/>
            <a:ext cx="14544313" cy="1024339"/>
          </a:xfrm>
        </p:spPr>
        <p:txBody>
          <a:bodyPr/>
          <a:lstStyle/>
          <a:p>
            <a:pPr lvl="0" defTabSz="685063">
              <a:defRPr/>
            </a:pPr>
            <a:r>
              <a:rPr lang="en-US" kern="1200" dirty="0">
                <a:latin typeface="IBM Plex Sans" panose="020B0503050203000203" pitchFamily="34" charset="0"/>
                <a:ea typeface="+mn-ea"/>
                <a:cs typeface="+mn-cs"/>
              </a:rPr>
              <a:t>Customer Satisfaction Matters!</a:t>
            </a:r>
            <a:br>
              <a:rPr lang="en-US" b="1" i="1" kern="1200" dirty="0">
                <a:latin typeface="IBM Plex Sans" panose="020B0503050203000203" pitchFamily="34" charset="0"/>
                <a:ea typeface="+mn-ea"/>
                <a:cs typeface="+mn-cs"/>
              </a:rPr>
            </a:br>
            <a:br>
              <a:rPr lang="en-US" sz="3600" kern="1200" dirty="0">
                <a:latin typeface="IBM Plex Sans" panose="020B0503050203000203" pitchFamily="34" charset="0"/>
                <a:ea typeface="+mn-ea"/>
                <a:cs typeface="+mn-cs"/>
              </a:rPr>
            </a:br>
            <a:endParaRPr lang="en-US" sz="8800" dirty="0"/>
          </a:p>
        </p:txBody>
      </p:sp>
      <p:sp>
        <p:nvSpPr>
          <p:cNvPr id="3" name="Footer Placeholder 2">
            <a:extLst>
              <a:ext uri="{FF2B5EF4-FFF2-40B4-BE49-F238E27FC236}">
                <a16:creationId xmlns:a16="http://schemas.microsoft.com/office/drawing/2014/main" id="{8F77A81A-7E5A-459D-ABDA-AD899E9E6426}"/>
              </a:ext>
            </a:extLst>
          </p:cNvPr>
          <p:cNvSpPr>
            <a:spLocks noGrp="1"/>
          </p:cNvSpPr>
          <p:nvPr>
            <p:ph type="ftr" sz="quarter" idx="10"/>
          </p:nvPr>
        </p:nvSpPr>
        <p:spPr/>
        <p:txBody>
          <a:bodyPr/>
          <a:lstStyle/>
          <a:p>
            <a:r>
              <a:rPr lang="en-US" dirty="0"/>
              <a:t>IBM Integration / © 2021 IBM Corporation</a:t>
            </a:r>
          </a:p>
        </p:txBody>
      </p:sp>
      <p:sp>
        <p:nvSpPr>
          <p:cNvPr id="4" name="Slide Number Placeholder 3">
            <a:extLst>
              <a:ext uri="{FF2B5EF4-FFF2-40B4-BE49-F238E27FC236}">
                <a16:creationId xmlns:a16="http://schemas.microsoft.com/office/drawing/2014/main" id="{0A6AAB0F-2E29-4CBF-8160-A27CD402F1C1}"/>
              </a:ext>
            </a:extLst>
          </p:cNvPr>
          <p:cNvSpPr>
            <a:spLocks noGrp="1"/>
          </p:cNvSpPr>
          <p:nvPr>
            <p:ph type="sldNum" sz="quarter" idx="11"/>
          </p:nvPr>
        </p:nvSpPr>
        <p:spPr/>
        <p:txBody>
          <a:bodyPr/>
          <a:lstStyle/>
          <a:p>
            <a:fld id="{59395FB3-9C97-154F-86B2-7E381B951268}" type="slidenum">
              <a:rPr lang="en-US" smtClean="0"/>
              <a:pPr/>
              <a:t>2</a:t>
            </a:fld>
            <a:endParaRPr lang="en-US" dirty="0"/>
          </a:p>
        </p:txBody>
      </p:sp>
      <p:sp>
        <p:nvSpPr>
          <p:cNvPr id="5" name="Text Placeholder 4">
            <a:extLst>
              <a:ext uri="{FF2B5EF4-FFF2-40B4-BE49-F238E27FC236}">
                <a16:creationId xmlns:a16="http://schemas.microsoft.com/office/drawing/2014/main" id="{7388898B-03C8-4227-8BB3-3213ADE2D67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60DAE0F2-5EEF-4A9E-ACD7-3667AFA93F03}"/>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2109A75-1140-4B8F-A54D-249920163F4F}"/>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E4DC591D-6801-459D-ADA5-6285A5E20CC7}"/>
              </a:ext>
            </a:extLst>
          </p:cNvPr>
          <p:cNvSpPr>
            <a:spLocks noGrp="1"/>
          </p:cNvSpPr>
          <p:nvPr>
            <p:ph type="body" sz="quarter" idx="15"/>
          </p:nvPr>
        </p:nvSpPr>
        <p:spPr/>
        <p:txBody>
          <a:bodyPr/>
          <a:lstStyle/>
          <a:p>
            <a:endParaRPr lang="en-US"/>
          </a:p>
        </p:txBody>
      </p:sp>
      <p:sp>
        <p:nvSpPr>
          <p:cNvPr id="12" name="TextBox 11">
            <a:extLst>
              <a:ext uri="{FF2B5EF4-FFF2-40B4-BE49-F238E27FC236}">
                <a16:creationId xmlns:a16="http://schemas.microsoft.com/office/drawing/2014/main" id="{DA82834E-EEDA-4F3C-A845-F48EA651673F}"/>
              </a:ext>
            </a:extLst>
          </p:cNvPr>
          <p:cNvSpPr txBox="1"/>
          <p:nvPr/>
        </p:nvSpPr>
        <p:spPr>
          <a:xfrm>
            <a:off x="1235913" y="2178669"/>
            <a:ext cx="16304955" cy="2554545"/>
          </a:xfrm>
          <a:prstGeom prst="rect">
            <a:avLst/>
          </a:prstGeom>
          <a:noFill/>
        </p:spPr>
        <p:txBody>
          <a:bodyPr wrap="square" lIns="91440" tIns="45720" rIns="91440" bIns="45720" rtlCol="0" anchor="t">
            <a:spAutoFit/>
          </a:bodyPr>
          <a:lstStyle/>
          <a:p>
            <a:pPr lvl="0">
              <a:defRPr/>
            </a:pPr>
            <a:r>
              <a:rPr lang="en-US" sz="3200" b="1" dirty="0">
                <a:latin typeface="IBM Plex Sans" panose="020B0503050203000203" pitchFamily="34" charset="0"/>
              </a:rPr>
              <a:t>Automating Customer Interactions </a:t>
            </a:r>
            <a:r>
              <a:rPr lang="en-US" sz="3200" dirty="0">
                <a:latin typeface="IBM Plex Sans" panose="020B0503050203000203" pitchFamily="34" charset="0"/>
              </a:rPr>
              <a:t>can:</a:t>
            </a:r>
          </a:p>
          <a:p>
            <a:pPr marL="457200" lvl="0" indent="-457200">
              <a:buFont typeface="Arial" panose="020B0604020202020204" pitchFamily="34" charset="0"/>
              <a:buChar char="•"/>
              <a:defRPr/>
            </a:pPr>
            <a:r>
              <a:rPr lang="en-US" sz="3200" u="sng" dirty="0">
                <a:latin typeface="IBM Plex Sans" panose="020B0503050203000203" pitchFamily="34" charset="0"/>
              </a:rPr>
              <a:t>Drive additional revenue </a:t>
            </a:r>
            <a:r>
              <a:rPr lang="en-US" sz="3200" dirty="0">
                <a:latin typeface="IBM Plex Sans" panose="020B0503050203000203" pitchFamily="34" charset="0"/>
              </a:rPr>
              <a:t>– happy customers buy more; disappointed customers look for alternatives</a:t>
            </a:r>
          </a:p>
          <a:p>
            <a:pPr marL="457200" lvl="0" indent="-457200">
              <a:buFont typeface="Arial" panose="020B0604020202020204" pitchFamily="34" charset="0"/>
              <a:buChar char="•"/>
              <a:defRPr/>
            </a:pPr>
            <a:r>
              <a:rPr lang="en-US" sz="3200" u="sng" dirty="0">
                <a:latin typeface="IBM Plex Sans" panose="020B0503050203000203" pitchFamily="34" charset="0"/>
              </a:rPr>
              <a:t>Reduce costs </a:t>
            </a:r>
            <a:r>
              <a:rPr lang="en-US" sz="3200" dirty="0">
                <a:latin typeface="IBM Plex Sans" panose="020B0503050203000203" pitchFamily="34" charset="0"/>
              </a:rPr>
              <a:t>- remove manual steps, data entry into multiple different applications, and potential errors and delays </a:t>
            </a:r>
          </a:p>
        </p:txBody>
      </p:sp>
      <p:sp>
        <p:nvSpPr>
          <p:cNvPr id="15" name="TextBox 14">
            <a:extLst>
              <a:ext uri="{FF2B5EF4-FFF2-40B4-BE49-F238E27FC236}">
                <a16:creationId xmlns:a16="http://schemas.microsoft.com/office/drawing/2014/main" id="{E218BD55-2682-4874-9993-26F6D2CE6B7C}"/>
              </a:ext>
            </a:extLst>
          </p:cNvPr>
          <p:cNvSpPr txBox="1"/>
          <p:nvPr/>
        </p:nvSpPr>
        <p:spPr>
          <a:xfrm>
            <a:off x="1235912" y="5369194"/>
            <a:ext cx="16304955" cy="3108543"/>
          </a:xfrm>
          <a:prstGeom prst="rect">
            <a:avLst/>
          </a:prstGeom>
          <a:noFill/>
        </p:spPr>
        <p:txBody>
          <a:bodyPr wrap="square" lIns="91440" tIns="45720" rIns="91440" bIns="45720" rtlCol="0" anchor="t">
            <a:spAutoFit/>
          </a:bodyPr>
          <a:lstStyle/>
          <a:p>
            <a:pPr lvl="0">
              <a:defRPr/>
            </a:pPr>
            <a:r>
              <a:rPr lang="en-US" sz="3200" dirty="0"/>
              <a:t>This demo automates a series of steps using APIs and Integration to: </a:t>
            </a:r>
          </a:p>
          <a:p>
            <a:pPr marL="457200" lvl="0" indent="-457200">
              <a:buFont typeface="Arial" panose="020B0604020202020204" pitchFamily="34" charset="0"/>
              <a:buChar char="•"/>
              <a:defRPr/>
            </a:pPr>
            <a:r>
              <a:rPr lang="en-US" sz="3200" dirty="0"/>
              <a:t>Obtain and validate input information from a customer with a concern, </a:t>
            </a:r>
          </a:p>
          <a:p>
            <a:pPr marL="457200" lvl="0" indent="-457200">
              <a:buFont typeface="Arial" panose="020B0604020202020204" pitchFamily="34" charset="0"/>
              <a:buChar char="•"/>
              <a:defRPr/>
            </a:pPr>
            <a:r>
              <a:rPr lang="en-US" sz="3200" dirty="0"/>
              <a:t>Open a case in Salesforce, </a:t>
            </a:r>
          </a:p>
          <a:p>
            <a:pPr marL="457200" lvl="0" indent="-457200">
              <a:buFont typeface="Arial" panose="020B0604020202020204" pitchFamily="34" charset="0"/>
              <a:buChar char="•"/>
              <a:defRPr/>
            </a:pPr>
            <a:r>
              <a:rPr lang="en-US" sz="3200" dirty="0"/>
              <a:t>Attach the incoming information to the case, </a:t>
            </a:r>
          </a:p>
          <a:p>
            <a:pPr marL="457200" lvl="0" indent="-457200">
              <a:buFont typeface="Arial" panose="020B0604020202020204" pitchFamily="34" charset="0"/>
              <a:buChar char="•"/>
              <a:defRPr/>
            </a:pPr>
            <a:r>
              <a:rPr lang="en-US" sz="3200" dirty="0"/>
              <a:t>Analyze the tone of the situation, and </a:t>
            </a:r>
          </a:p>
          <a:p>
            <a:pPr marL="457200" lvl="0" indent="-457200">
              <a:buFont typeface="Arial" panose="020B0604020202020204" pitchFamily="34" charset="0"/>
              <a:buChar char="•"/>
              <a:defRPr/>
            </a:pPr>
            <a:r>
              <a:rPr lang="en-US" sz="3200" dirty="0"/>
              <a:t>Respond to the customer with the case number and expected date for resolution</a:t>
            </a:r>
            <a:r>
              <a:rPr lang="en-US" sz="3600" dirty="0">
                <a:latin typeface="IBM Plex Sans" panose="020B0503050203000203" pitchFamily="34" charset="0"/>
              </a:rPr>
              <a:t>:</a:t>
            </a:r>
          </a:p>
        </p:txBody>
      </p:sp>
    </p:spTree>
    <p:extLst>
      <p:ext uri="{BB962C8B-B14F-4D97-AF65-F5344CB8AC3E}">
        <p14:creationId xmlns:p14="http://schemas.microsoft.com/office/powerpoint/2010/main" val="405375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BCEC-6F78-4259-B7CD-4F91F27AB75E}"/>
              </a:ext>
            </a:extLst>
          </p:cNvPr>
          <p:cNvSpPr>
            <a:spLocks noGrp="1"/>
          </p:cNvSpPr>
          <p:nvPr>
            <p:ph type="title"/>
          </p:nvPr>
        </p:nvSpPr>
        <p:spPr>
          <a:xfrm>
            <a:off x="420623" y="402709"/>
            <a:ext cx="14544313" cy="1024339"/>
          </a:xfrm>
        </p:spPr>
        <p:txBody>
          <a:bodyPr/>
          <a:lstStyle/>
          <a:p>
            <a:pPr lvl="0" defTabSz="685063">
              <a:defRPr/>
            </a:pPr>
            <a:r>
              <a:rPr lang="en-US" kern="1200" dirty="0">
                <a:latin typeface="IBM Plex Sans" panose="020B0503050203000203" pitchFamily="34" charset="0"/>
                <a:ea typeface="+mn-ea"/>
                <a:cs typeface="+mn-cs"/>
              </a:rPr>
              <a:t>Demonstration Agenda</a:t>
            </a:r>
            <a:endParaRPr lang="en-US" sz="8800" dirty="0"/>
          </a:p>
        </p:txBody>
      </p:sp>
      <p:sp>
        <p:nvSpPr>
          <p:cNvPr id="3" name="Footer Placeholder 2">
            <a:extLst>
              <a:ext uri="{FF2B5EF4-FFF2-40B4-BE49-F238E27FC236}">
                <a16:creationId xmlns:a16="http://schemas.microsoft.com/office/drawing/2014/main" id="{8F77A81A-7E5A-459D-ABDA-AD899E9E6426}"/>
              </a:ext>
            </a:extLst>
          </p:cNvPr>
          <p:cNvSpPr>
            <a:spLocks noGrp="1"/>
          </p:cNvSpPr>
          <p:nvPr>
            <p:ph type="ftr" sz="quarter" idx="10"/>
          </p:nvPr>
        </p:nvSpPr>
        <p:spPr/>
        <p:txBody>
          <a:bodyPr/>
          <a:lstStyle/>
          <a:p>
            <a:r>
              <a:rPr lang="en-US" dirty="0"/>
              <a:t>IBM Integration / © 2021 IBM Corporation</a:t>
            </a:r>
          </a:p>
        </p:txBody>
      </p:sp>
      <p:sp>
        <p:nvSpPr>
          <p:cNvPr id="4" name="Slide Number Placeholder 3">
            <a:extLst>
              <a:ext uri="{FF2B5EF4-FFF2-40B4-BE49-F238E27FC236}">
                <a16:creationId xmlns:a16="http://schemas.microsoft.com/office/drawing/2014/main" id="{0A6AAB0F-2E29-4CBF-8160-A27CD402F1C1}"/>
              </a:ext>
            </a:extLst>
          </p:cNvPr>
          <p:cNvSpPr>
            <a:spLocks noGrp="1"/>
          </p:cNvSpPr>
          <p:nvPr>
            <p:ph type="sldNum" sz="quarter" idx="11"/>
          </p:nvPr>
        </p:nvSpPr>
        <p:spPr/>
        <p:txBody>
          <a:bodyPr/>
          <a:lstStyle/>
          <a:p>
            <a:fld id="{59395FB3-9C97-154F-86B2-7E381B951268}" type="slidenum">
              <a:rPr lang="en-US" smtClean="0"/>
              <a:pPr/>
              <a:t>3</a:t>
            </a:fld>
            <a:endParaRPr lang="en-US" dirty="0"/>
          </a:p>
        </p:txBody>
      </p:sp>
      <p:sp>
        <p:nvSpPr>
          <p:cNvPr id="5" name="Text Placeholder 4">
            <a:extLst>
              <a:ext uri="{FF2B5EF4-FFF2-40B4-BE49-F238E27FC236}">
                <a16:creationId xmlns:a16="http://schemas.microsoft.com/office/drawing/2014/main" id="{7388898B-03C8-4227-8BB3-3213ADE2D67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60DAE0F2-5EEF-4A9E-ACD7-3667AFA93F03}"/>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2109A75-1140-4B8F-A54D-249920163F4F}"/>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E4DC591D-6801-459D-ADA5-6285A5E20CC7}"/>
              </a:ext>
            </a:extLst>
          </p:cNvPr>
          <p:cNvSpPr>
            <a:spLocks noGrp="1"/>
          </p:cNvSpPr>
          <p:nvPr>
            <p:ph type="body" sz="quarter" idx="15"/>
          </p:nvPr>
        </p:nvSpPr>
        <p:spPr/>
        <p:txBody>
          <a:bodyPr/>
          <a:lstStyle/>
          <a:p>
            <a:endParaRPr lang="en-US"/>
          </a:p>
        </p:txBody>
      </p:sp>
      <p:sp>
        <p:nvSpPr>
          <p:cNvPr id="15" name="TextBox 14">
            <a:extLst>
              <a:ext uri="{FF2B5EF4-FFF2-40B4-BE49-F238E27FC236}">
                <a16:creationId xmlns:a16="http://schemas.microsoft.com/office/drawing/2014/main" id="{E218BD55-2682-4874-9993-26F6D2CE6B7C}"/>
              </a:ext>
            </a:extLst>
          </p:cNvPr>
          <p:cNvSpPr txBox="1"/>
          <p:nvPr/>
        </p:nvSpPr>
        <p:spPr>
          <a:xfrm>
            <a:off x="1157853" y="2235701"/>
            <a:ext cx="16672813" cy="4955203"/>
          </a:xfrm>
          <a:prstGeom prst="rect">
            <a:avLst/>
          </a:prstGeom>
          <a:noFill/>
        </p:spPr>
        <p:txBody>
          <a:bodyPr wrap="square" lIns="91440" tIns="45720" rIns="91440" bIns="45720" rtlCol="0" anchor="t">
            <a:spAutoFit/>
          </a:bodyPr>
          <a:lstStyle/>
          <a:p>
            <a:pPr lvl="0">
              <a:spcAft>
                <a:spcPts val="1200"/>
              </a:spcAft>
              <a:defRPr/>
            </a:pPr>
            <a:r>
              <a:rPr lang="en-US" sz="3200" dirty="0"/>
              <a:t>In the demo we will execute the following steps:</a:t>
            </a:r>
          </a:p>
          <a:p>
            <a:pPr marL="457200" lvl="0" indent="-457200">
              <a:spcAft>
                <a:spcPts val="1200"/>
              </a:spcAft>
              <a:buFont typeface="Arial" panose="020B0604020202020204" pitchFamily="34" charset="0"/>
              <a:buChar char="•"/>
              <a:defRPr/>
            </a:pPr>
            <a:r>
              <a:rPr lang="en-US" sz="3200" dirty="0"/>
              <a:t>Access the Cloud Pak for Integration environment and explore the capabilities</a:t>
            </a:r>
          </a:p>
          <a:p>
            <a:pPr marL="457200" lvl="0" indent="-457200">
              <a:spcAft>
                <a:spcPts val="1200"/>
              </a:spcAft>
              <a:buFont typeface="Arial" panose="020B0604020202020204" pitchFamily="34" charset="0"/>
              <a:buChar char="•"/>
              <a:defRPr/>
            </a:pPr>
            <a:r>
              <a:rPr lang="en-US" sz="3200" dirty="0"/>
              <a:t>Import and review the automated customer interactions integration flow</a:t>
            </a:r>
          </a:p>
          <a:p>
            <a:pPr marL="457200" lvl="0" indent="-457200">
              <a:spcAft>
                <a:spcPts val="1200"/>
              </a:spcAft>
              <a:buFont typeface="Arial" panose="020B0604020202020204" pitchFamily="34" charset="0"/>
              <a:buChar char="•"/>
              <a:defRPr/>
            </a:pPr>
            <a:r>
              <a:rPr lang="en-US" sz="3200" dirty="0"/>
              <a:t>Test the flow</a:t>
            </a:r>
          </a:p>
          <a:p>
            <a:pPr marL="457200" lvl="0" indent="-457200">
              <a:spcAft>
                <a:spcPts val="1200"/>
              </a:spcAft>
              <a:buFont typeface="Arial" panose="020B0604020202020204" pitchFamily="34" charset="0"/>
              <a:buChar char="•"/>
              <a:defRPr/>
            </a:pPr>
            <a:r>
              <a:rPr lang="en-US" sz="3200" dirty="0"/>
              <a:t>Deploy the flow into the Cloud Pak runtime environment</a:t>
            </a:r>
          </a:p>
          <a:p>
            <a:pPr marL="457200" lvl="0" indent="-457200">
              <a:spcAft>
                <a:spcPts val="1200"/>
              </a:spcAft>
              <a:buFont typeface="Arial" panose="020B0604020202020204" pitchFamily="34" charset="0"/>
              <a:buChar char="•"/>
              <a:defRPr/>
            </a:pPr>
            <a:r>
              <a:rPr lang="en-US" sz="3200" dirty="0"/>
              <a:t>Manage access to the flow as an API and set up the security and rate limits</a:t>
            </a:r>
          </a:p>
          <a:p>
            <a:pPr marL="457200" lvl="0" indent="-457200">
              <a:spcAft>
                <a:spcPts val="1200"/>
              </a:spcAft>
              <a:buFont typeface="Arial" panose="020B0604020202020204" pitchFamily="34" charset="0"/>
              <a:buChar char="•"/>
              <a:defRPr/>
            </a:pPr>
            <a:r>
              <a:rPr lang="en-US" sz="3200" dirty="0"/>
              <a:t>Demonstrate how a developer can use the API Portal to perform self-service consumption of the API </a:t>
            </a:r>
          </a:p>
        </p:txBody>
      </p:sp>
    </p:spTree>
    <p:extLst>
      <p:ext uri="{BB962C8B-B14F-4D97-AF65-F5344CB8AC3E}">
        <p14:creationId xmlns:p14="http://schemas.microsoft.com/office/powerpoint/2010/main" val="118300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BCEC-6F78-4259-B7CD-4F91F27AB75E}"/>
              </a:ext>
            </a:extLst>
          </p:cNvPr>
          <p:cNvSpPr>
            <a:spLocks noGrp="1"/>
          </p:cNvSpPr>
          <p:nvPr>
            <p:ph type="title"/>
          </p:nvPr>
        </p:nvSpPr>
        <p:spPr>
          <a:xfrm>
            <a:off x="420623" y="402709"/>
            <a:ext cx="14544313" cy="1024339"/>
          </a:xfrm>
        </p:spPr>
        <p:txBody>
          <a:bodyPr/>
          <a:lstStyle/>
          <a:p>
            <a:pPr lvl="0" defTabSz="685063">
              <a:defRPr/>
            </a:pPr>
            <a:r>
              <a:rPr lang="en-US" kern="1200" dirty="0">
                <a:latin typeface="IBM Plex Sans" panose="020B0503050203000203" pitchFamily="34" charset="0"/>
                <a:ea typeface="+mn-ea"/>
                <a:cs typeface="+mn-cs"/>
              </a:rPr>
              <a:t>Demonstration</a:t>
            </a:r>
            <a:endParaRPr lang="en-US" sz="8800" dirty="0"/>
          </a:p>
        </p:txBody>
      </p:sp>
      <p:sp>
        <p:nvSpPr>
          <p:cNvPr id="3" name="Footer Placeholder 2">
            <a:extLst>
              <a:ext uri="{FF2B5EF4-FFF2-40B4-BE49-F238E27FC236}">
                <a16:creationId xmlns:a16="http://schemas.microsoft.com/office/drawing/2014/main" id="{8F77A81A-7E5A-459D-ABDA-AD899E9E6426}"/>
              </a:ext>
            </a:extLst>
          </p:cNvPr>
          <p:cNvSpPr>
            <a:spLocks noGrp="1"/>
          </p:cNvSpPr>
          <p:nvPr>
            <p:ph type="ftr" sz="quarter" idx="10"/>
          </p:nvPr>
        </p:nvSpPr>
        <p:spPr/>
        <p:txBody>
          <a:bodyPr/>
          <a:lstStyle/>
          <a:p>
            <a:r>
              <a:rPr lang="en-US" dirty="0"/>
              <a:t>IBM Integration / © 2021 IBM Corporation</a:t>
            </a:r>
          </a:p>
        </p:txBody>
      </p:sp>
      <p:sp>
        <p:nvSpPr>
          <p:cNvPr id="4" name="Slide Number Placeholder 3">
            <a:extLst>
              <a:ext uri="{FF2B5EF4-FFF2-40B4-BE49-F238E27FC236}">
                <a16:creationId xmlns:a16="http://schemas.microsoft.com/office/drawing/2014/main" id="{0A6AAB0F-2E29-4CBF-8160-A27CD402F1C1}"/>
              </a:ext>
            </a:extLst>
          </p:cNvPr>
          <p:cNvSpPr>
            <a:spLocks noGrp="1"/>
          </p:cNvSpPr>
          <p:nvPr>
            <p:ph type="sldNum" sz="quarter" idx="11"/>
          </p:nvPr>
        </p:nvSpPr>
        <p:spPr/>
        <p:txBody>
          <a:bodyPr/>
          <a:lstStyle/>
          <a:p>
            <a:fld id="{59395FB3-9C97-154F-86B2-7E381B951268}" type="slidenum">
              <a:rPr lang="en-US" smtClean="0"/>
              <a:pPr/>
              <a:t>4</a:t>
            </a:fld>
            <a:endParaRPr lang="en-US" dirty="0"/>
          </a:p>
        </p:txBody>
      </p:sp>
      <p:sp>
        <p:nvSpPr>
          <p:cNvPr id="5" name="Text Placeholder 4">
            <a:extLst>
              <a:ext uri="{FF2B5EF4-FFF2-40B4-BE49-F238E27FC236}">
                <a16:creationId xmlns:a16="http://schemas.microsoft.com/office/drawing/2014/main" id="{7388898B-03C8-4227-8BB3-3213ADE2D67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60DAE0F2-5EEF-4A9E-ACD7-3667AFA93F03}"/>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2109A75-1140-4B8F-A54D-249920163F4F}"/>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E4DC591D-6801-459D-ADA5-6285A5E20CC7}"/>
              </a:ext>
            </a:extLst>
          </p:cNvPr>
          <p:cNvSpPr>
            <a:spLocks noGrp="1"/>
          </p:cNvSpPr>
          <p:nvPr>
            <p:ph type="body" sz="quarter" idx="15"/>
          </p:nvPr>
        </p:nvSpPr>
        <p:spPr/>
        <p:txBody>
          <a:bodyPr/>
          <a:lstStyle/>
          <a:p>
            <a:endParaRPr lang="en-US"/>
          </a:p>
        </p:txBody>
      </p:sp>
      <p:sp>
        <p:nvSpPr>
          <p:cNvPr id="15" name="TextBox 14">
            <a:extLst>
              <a:ext uri="{FF2B5EF4-FFF2-40B4-BE49-F238E27FC236}">
                <a16:creationId xmlns:a16="http://schemas.microsoft.com/office/drawing/2014/main" id="{E218BD55-2682-4874-9993-26F6D2CE6B7C}"/>
              </a:ext>
            </a:extLst>
          </p:cNvPr>
          <p:cNvSpPr txBox="1"/>
          <p:nvPr/>
        </p:nvSpPr>
        <p:spPr>
          <a:xfrm>
            <a:off x="1157853" y="3005136"/>
            <a:ext cx="16672813" cy="923330"/>
          </a:xfrm>
          <a:prstGeom prst="rect">
            <a:avLst/>
          </a:prstGeom>
          <a:noFill/>
        </p:spPr>
        <p:txBody>
          <a:bodyPr wrap="square" lIns="91440" tIns="45720" rIns="91440" bIns="45720" rtlCol="0" anchor="t">
            <a:spAutoFit/>
          </a:bodyPr>
          <a:lstStyle/>
          <a:p>
            <a:pPr lvl="0" algn="ctr">
              <a:spcAft>
                <a:spcPts val="1200"/>
              </a:spcAft>
              <a:defRPr/>
            </a:pPr>
            <a:r>
              <a:rPr lang="en-US" sz="5400" dirty="0"/>
              <a:t>Execute the demo</a:t>
            </a:r>
          </a:p>
        </p:txBody>
      </p:sp>
    </p:spTree>
    <p:extLst>
      <p:ext uri="{BB962C8B-B14F-4D97-AF65-F5344CB8AC3E}">
        <p14:creationId xmlns:p14="http://schemas.microsoft.com/office/powerpoint/2010/main" val="70811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BCEC-6F78-4259-B7CD-4F91F27AB75E}"/>
              </a:ext>
            </a:extLst>
          </p:cNvPr>
          <p:cNvSpPr>
            <a:spLocks noGrp="1"/>
          </p:cNvSpPr>
          <p:nvPr>
            <p:ph type="title"/>
          </p:nvPr>
        </p:nvSpPr>
        <p:spPr>
          <a:xfrm>
            <a:off x="420623" y="402709"/>
            <a:ext cx="14544313" cy="1024339"/>
          </a:xfrm>
        </p:spPr>
        <p:txBody>
          <a:bodyPr/>
          <a:lstStyle/>
          <a:p>
            <a:pPr lvl="0" defTabSz="685063">
              <a:defRPr/>
            </a:pPr>
            <a:r>
              <a:rPr lang="en-US" kern="1200" dirty="0">
                <a:latin typeface="IBM Plex Sans" panose="020B0503050203000203" pitchFamily="34" charset="0"/>
                <a:ea typeface="+mn-ea"/>
                <a:cs typeface="+mn-cs"/>
              </a:rPr>
              <a:t>Demonstration Summary</a:t>
            </a:r>
            <a:endParaRPr lang="en-US" sz="8800" dirty="0"/>
          </a:p>
        </p:txBody>
      </p:sp>
      <p:sp>
        <p:nvSpPr>
          <p:cNvPr id="3" name="Footer Placeholder 2">
            <a:extLst>
              <a:ext uri="{FF2B5EF4-FFF2-40B4-BE49-F238E27FC236}">
                <a16:creationId xmlns:a16="http://schemas.microsoft.com/office/drawing/2014/main" id="{8F77A81A-7E5A-459D-ABDA-AD899E9E6426}"/>
              </a:ext>
            </a:extLst>
          </p:cNvPr>
          <p:cNvSpPr>
            <a:spLocks noGrp="1"/>
          </p:cNvSpPr>
          <p:nvPr>
            <p:ph type="ftr" sz="quarter" idx="10"/>
          </p:nvPr>
        </p:nvSpPr>
        <p:spPr/>
        <p:txBody>
          <a:bodyPr/>
          <a:lstStyle/>
          <a:p>
            <a:r>
              <a:rPr lang="en-US" dirty="0"/>
              <a:t>IBM Integration / © 2021 IBM Corporation</a:t>
            </a:r>
          </a:p>
        </p:txBody>
      </p:sp>
      <p:sp>
        <p:nvSpPr>
          <p:cNvPr id="4" name="Slide Number Placeholder 3">
            <a:extLst>
              <a:ext uri="{FF2B5EF4-FFF2-40B4-BE49-F238E27FC236}">
                <a16:creationId xmlns:a16="http://schemas.microsoft.com/office/drawing/2014/main" id="{0A6AAB0F-2E29-4CBF-8160-A27CD402F1C1}"/>
              </a:ext>
            </a:extLst>
          </p:cNvPr>
          <p:cNvSpPr>
            <a:spLocks noGrp="1"/>
          </p:cNvSpPr>
          <p:nvPr>
            <p:ph type="sldNum" sz="quarter" idx="11"/>
          </p:nvPr>
        </p:nvSpPr>
        <p:spPr/>
        <p:txBody>
          <a:bodyPr/>
          <a:lstStyle/>
          <a:p>
            <a:fld id="{59395FB3-9C97-154F-86B2-7E381B951268}" type="slidenum">
              <a:rPr lang="en-US" smtClean="0"/>
              <a:pPr/>
              <a:t>5</a:t>
            </a:fld>
            <a:endParaRPr lang="en-US" dirty="0"/>
          </a:p>
        </p:txBody>
      </p:sp>
      <p:sp>
        <p:nvSpPr>
          <p:cNvPr id="5" name="Text Placeholder 4">
            <a:extLst>
              <a:ext uri="{FF2B5EF4-FFF2-40B4-BE49-F238E27FC236}">
                <a16:creationId xmlns:a16="http://schemas.microsoft.com/office/drawing/2014/main" id="{7388898B-03C8-4227-8BB3-3213ADE2D67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60DAE0F2-5EEF-4A9E-ACD7-3667AFA93F03}"/>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2109A75-1140-4B8F-A54D-249920163F4F}"/>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E4DC591D-6801-459D-ADA5-6285A5E20CC7}"/>
              </a:ext>
            </a:extLst>
          </p:cNvPr>
          <p:cNvSpPr>
            <a:spLocks noGrp="1"/>
          </p:cNvSpPr>
          <p:nvPr>
            <p:ph type="body" sz="quarter" idx="15"/>
          </p:nvPr>
        </p:nvSpPr>
        <p:spPr/>
        <p:txBody>
          <a:bodyPr/>
          <a:lstStyle/>
          <a:p>
            <a:endParaRPr lang="en-US"/>
          </a:p>
        </p:txBody>
      </p:sp>
      <p:sp>
        <p:nvSpPr>
          <p:cNvPr id="15" name="TextBox 14">
            <a:extLst>
              <a:ext uri="{FF2B5EF4-FFF2-40B4-BE49-F238E27FC236}">
                <a16:creationId xmlns:a16="http://schemas.microsoft.com/office/drawing/2014/main" id="{E218BD55-2682-4874-9993-26F6D2CE6B7C}"/>
              </a:ext>
            </a:extLst>
          </p:cNvPr>
          <p:cNvSpPr txBox="1"/>
          <p:nvPr/>
        </p:nvSpPr>
        <p:spPr>
          <a:xfrm>
            <a:off x="1157853" y="1626101"/>
            <a:ext cx="16672813" cy="7232749"/>
          </a:xfrm>
          <a:prstGeom prst="rect">
            <a:avLst/>
          </a:prstGeom>
          <a:noFill/>
        </p:spPr>
        <p:txBody>
          <a:bodyPr wrap="square" lIns="91440" tIns="45720" rIns="91440" bIns="45720" rtlCol="0" anchor="t">
            <a:spAutoFit/>
          </a:bodyPr>
          <a:lstStyle/>
          <a:p>
            <a:pPr lvl="0">
              <a:spcAft>
                <a:spcPts val="1200"/>
              </a:spcAft>
              <a:defRPr/>
            </a:pPr>
            <a:r>
              <a:rPr lang="en-US" sz="3200" dirty="0"/>
              <a:t>In this demo we:</a:t>
            </a:r>
          </a:p>
          <a:p>
            <a:pPr marL="457200" lvl="0" indent="-457200">
              <a:spcAft>
                <a:spcPts val="1200"/>
              </a:spcAft>
              <a:buFont typeface="Arial" panose="020B0604020202020204" pitchFamily="34" charset="0"/>
              <a:buChar char="•"/>
              <a:defRPr/>
            </a:pPr>
            <a:r>
              <a:rPr lang="en-US" sz="3200" dirty="0"/>
              <a:t>Accessed the Cloud Pak for Integration environment and explored the capabilities</a:t>
            </a:r>
          </a:p>
          <a:p>
            <a:pPr marL="457200" lvl="0" indent="-457200">
              <a:spcAft>
                <a:spcPts val="1200"/>
              </a:spcAft>
              <a:buFont typeface="Arial" panose="020B0604020202020204" pitchFamily="34" charset="0"/>
              <a:buChar char="•"/>
              <a:defRPr/>
            </a:pPr>
            <a:r>
              <a:rPr lang="en-US" sz="3200" dirty="0"/>
              <a:t>Imported and reviewed the automated customer interactions integration flow</a:t>
            </a:r>
          </a:p>
          <a:p>
            <a:pPr marL="457200" lvl="0" indent="-457200">
              <a:spcAft>
                <a:spcPts val="1200"/>
              </a:spcAft>
              <a:buFont typeface="Arial" panose="020B0604020202020204" pitchFamily="34" charset="0"/>
              <a:buChar char="•"/>
              <a:defRPr/>
            </a:pPr>
            <a:r>
              <a:rPr lang="en-US" sz="3200" dirty="0"/>
              <a:t>Tested the flow</a:t>
            </a:r>
          </a:p>
          <a:p>
            <a:pPr marL="457200" lvl="0" indent="-457200">
              <a:spcAft>
                <a:spcPts val="1200"/>
              </a:spcAft>
              <a:buFont typeface="Arial" panose="020B0604020202020204" pitchFamily="34" charset="0"/>
              <a:buChar char="•"/>
              <a:defRPr/>
            </a:pPr>
            <a:r>
              <a:rPr lang="en-US" sz="3200" dirty="0"/>
              <a:t>Deployed the flow into the Cloud Pak runtime environment</a:t>
            </a:r>
          </a:p>
          <a:p>
            <a:pPr marL="457200" lvl="0" indent="-457200">
              <a:spcAft>
                <a:spcPts val="1200"/>
              </a:spcAft>
              <a:buFont typeface="Arial" panose="020B0604020202020204" pitchFamily="34" charset="0"/>
              <a:buChar char="•"/>
              <a:defRPr/>
            </a:pPr>
            <a:r>
              <a:rPr lang="en-US" sz="3200" dirty="0"/>
              <a:t>Managed access to the flow as an API and set up the security and rate limits</a:t>
            </a:r>
          </a:p>
          <a:p>
            <a:pPr marL="457200" lvl="0" indent="-457200">
              <a:spcAft>
                <a:spcPts val="1200"/>
              </a:spcAft>
              <a:buFont typeface="Arial" panose="020B0604020202020204" pitchFamily="34" charset="0"/>
              <a:buChar char="•"/>
              <a:defRPr/>
            </a:pPr>
            <a:r>
              <a:rPr lang="en-US" sz="3200" dirty="0"/>
              <a:t>Demonstrated how a developer can use the API Portal to perform self-service consumption of the API </a:t>
            </a:r>
          </a:p>
          <a:p>
            <a:pPr lvl="0">
              <a:spcAft>
                <a:spcPts val="1200"/>
              </a:spcAft>
              <a:defRPr/>
            </a:pPr>
            <a:endParaRPr lang="en-US" sz="3200" dirty="0"/>
          </a:p>
          <a:p>
            <a:pPr lvl="0">
              <a:spcAft>
                <a:spcPts val="1200"/>
              </a:spcAft>
              <a:defRPr/>
            </a:pPr>
            <a:r>
              <a:rPr lang="en-US" sz="3200" dirty="0"/>
              <a:t>From a business perspective we used APIs and application integrations to automate a series of steps to satisfy our customer’s request – without delay – hopefully creating a satisfied customer!</a:t>
            </a:r>
          </a:p>
        </p:txBody>
      </p:sp>
    </p:spTree>
    <p:extLst>
      <p:ext uri="{BB962C8B-B14F-4D97-AF65-F5344CB8AC3E}">
        <p14:creationId xmlns:p14="http://schemas.microsoft.com/office/powerpoint/2010/main" val="21502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D00F-7370-8A44-8141-9A84D5B534DF}"/>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6166A91E-578F-8946-B754-1E7425056A2F}"/>
              </a:ext>
            </a:extLst>
          </p:cNvPr>
          <p:cNvSpPr>
            <a:spLocks noGrp="1"/>
          </p:cNvSpPr>
          <p:nvPr>
            <p:ph type="body" sz="quarter" idx="13"/>
          </p:nvPr>
        </p:nvSpPr>
        <p:spPr/>
        <p:txBody>
          <a:bodyPr/>
          <a:lstStyle/>
          <a:p>
            <a:r>
              <a:rPr lang="en-US" dirty="0"/>
              <a:t>First </a:t>
            </a:r>
            <a:r>
              <a:rPr lang="en-US" dirty="0" err="1"/>
              <a:t>Lastname</a:t>
            </a:r>
            <a:endParaRPr lang="en-US" dirty="0"/>
          </a:p>
          <a:p>
            <a:r>
              <a:rPr lang="en-US" dirty="0"/>
              <a:t>Job Title</a:t>
            </a:r>
          </a:p>
          <a:p>
            <a:r>
              <a:rPr lang="en-US" dirty="0"/>
              <a:t>—</a:t>
            </a:r>
          </a:p>
          <a:p>
            <a:r>
              <a:rPr lang="en-US" dirty="0" err="1"/>
              <a:t>firstlastname@us.ibm.com</a:t>
            </a:r>
            <a:endParaRPr lang="en-US" dirty="0"/>
          </a:p>
          <a:p>
            <a:r>
              <a:rPr lang="en-US" dirty="0"/>
              <a:t>+1-555-666-5555</a:t>
            </a:r>
          </a:p>
          <a:p>
            <a:r>
              <a:rPr lang="en-US" dirty="0" err="1"/>
              <a:t>ibm.com</a:t>
            </a:r>
            <a:endParaRPr lang="en-US" dirty="0"/>
          </a:p>
        </p:txBody>
      </p:sp>
      <p:sp>
        <p:nvSpPr>
          <p:cNvPr id="7" name="Text Placeholder 6">
            <a:extLst>
              <a:ext uri="{FF2B5EF4-FFF2-40B4-BE49-F238E27FC236}">
                <a16:creationId xmlns:a16="http://schemas.microsoft.com/office/drawing/2014/main" id="{81BBEFB3-3384-F84F-B6D1-9AA0421F0CCE}"/>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FEE7BF2E-5F9B-C645-A499-8681CD6E1F87}"/>
              </a:ext>
            </a:extLst>
          </p:cNvPr>
          <p:cNvSpPr>
            <a:spLocks noGrp="1"/>
          </p:cNvSpPr>
          <p:nvPr>
            <p:ph type="body" sz="quarter" idx="16"/>
          </p:nvPr>
        </p:nvSpPr>
        <p:spPr/>
        <p:txBody>
          <a:bodyPr/>
          <a:lstStyle/>
          <a:p>
            <a:endParaRPr lang="en-US"/>
          </a:p>
        </p:txBody>
      </p:sp>
      <p:sp>
        <p:nvSpPr>
          <p:cNvPr id="11" name="Text Placeholder 10">
            <a:extLst>
              <a:ext uri="{FF2B5EF4-FFF2-40B4-BE49-F238E27FC236}">
                <a16:creationId xmlns:a16="http://schemas.microsoft.com/office/drawing/2014/main" id="{E4016756-FF2F-2F41-BF1A-68122492FC91}"/>
              </a:ext>
            </a:extLst>
          </p:cNvPr>
          <p:cNvSpPr>
            <a:spLocks noGrp="1"/>
          </p:cNvSpPr>
          <p:nvPr>
            <p:ph type="body" sz="quarter" idx="14"/>
          </p:nvPr>
        </p:nvSpPr>
        <p:spPr/>
        <p:txBody>
          <a:bodyPr/>
          <a:lstStyle/>
          <a:p>
            <a:r>
              <a:rPr lang="en-US" dirty="0"/>
              <a:t>© Copyright IBM Corporation 2021.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t>
            </a:r>
            <a:r>
              <a:rPr lang="en-US" dirty="0" err="1"/>
              <a:t>ibm.com</a:t>
            </a:r>
            <a:r>
              <a:rPr lang="en-US" dirty="0"/>
              <a:t> and IBM Automation are trademarks of IBM Corp., registered in many jurisdictions worldwide. Red Hat® and OpenShift® are trademarks or registered trademarks of Red Hat, Inc. or its subsidiaries in the United States and other countries. Other product and service names might be trademarks of IBM or other companies. A current list of IBM trademarks is available at </a:t>
            </a:r>
            <a:r>
              <a:rPr lang="en-US" u="sng" dirty="0">
                <a:hlinkClick r:id="rId3"/>
              </a:rPr>
              <a:t>Copyright and trademark information</a:t>
            </a:r>
            <a:r>
              <a:rPr lang="en-US" dirty="0"/>
              <a:t>.</a:t>
            </a:r>
          </a:p>
        </p:txBody>
      </p:sp>
      <p:sp>
        <p:nvSpPr>
          <p:cNvPr id="9" name="Slide Number Placeholder 2">
            <a:extLst>
              <a:ext uri="{FF2B5EF4-FFF2-40B4-BE49-F238E27FC236}">
                <a16:creationId xmlns:a16="http://schemas.microsoft.com/office/drawing/2014/main" id="{45A1EC40-9818-1345-AEF8-1626DABAC21E}"/>
              </a:ext>
            </a:extLst>
          </p:cNvPr>
          <p:cNvSpPr txBox="1">
            <a:spLocks/>
          </p:cNvSpPr>
          <p:nvPr/>
        </p:nvSpPr>
        <p:spPr>
          <a:xfrm>
            <a:off x="14042378" y="9706545"/>
            <a:ext cx="4114800" cy="547688"/>
          </a:xfrm>
          <a:prstGeom prst="rect">
            <a:avLst/>
          </a:prstGeom>
        </p:spPr>
        <p:txBody>
          <a:bodyPr vert="horz" lIns="137160" tIns="68580" rIns="137160" bIns="68580" rtlCol="0" anchor="ctr"/>
          <a:lstStyle>
            <a:defPPr>
              <a:defRPr lang="en-US"/>
            </a:defPPr>
            <a:lvl1pPr marL="0" algn="ctr" defTabSz="914400" rtl="0" eaLnBrk="1" latinLnBrk="0" hangingPunct="1">
              <a:defRPr sz="1200" b="0" i="0" kern="1200">
                <a:solidFill>
                  <a:schemeClr val="tx1">
                    <a:tint val="75000"/>
                  </a:schemeClr>
                </a:solidFill>
                <a:latin typeface="IBM Plex Sans" panose="020B0503050203000203"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1006">
              <a:defRPr/>
            </a:pPr>
            <a:fld id="{59395FB3-9C97-154F-86B2-7E381B951268}" type="slidenum">
              <a:rPr lang="en-US">
                <a:solidFill>
                  <a:srgbClr val="000000"/>
                </a:solidFill>
              </a:rPr>
              <a:pPr algn="r" defTabSz="1371006">
                <a:defRPr/>
              </a:pPr>
              <a:t>6</a:t>
            </a:fld>
            <a:endParaRPr lang="en-US" dirty="0">
              <a:solidFill>
                <a:srgbClr val="000000"/>
              </a:solidFill>
            </a:endParaRPr>
          </a:p>
        </p:txBody>
      </p:sp>
      <p:sp>
        <p:nvSpPr>
          <p:cNvPr id="10" name="Footer Placeholder 1">
            <a:extLst>
              <a:ext uri="{FF2B5EF4-FFF2-40B4-BE49-F238E27FC236}">
                <a16:creationId xmlns:a16="http://schemas.microsoft.com/office/drawing/2014/main" id="{7AF45732-772F-CC4F-93C8-7A2661DBA1C3}"/>
              </a:ext>
            </a:extLst>
          </p:cNvPr>
          <p:cNvSpPr txBox="1">
            <a:spLocks/>
          </p:cNvSpPr>
          <p:nvPr/>
        </p:nvSpPr>
        <p:spPr>
          <a:xfrm>
            <a:off x="355108" y="9813702"/>
            <a:ext cx="8229470" cy="333375"/>
          </a:xfrm>
          <a:prstGeom prst="rect">
            <a:avLst/>
          </a:prstGeom>
        </p:spPr>
        <p:txBody>
          <a:bodyPr vert="horz" lIns="137160" tIns="68580" rIns="137160" bIns="68580" rtlCol="0" anchor="ctr"/>
          <a:lstStyle>
            <a:defPPr>
              <a:defRPr lang="en-US"/>
            </a:defPPr>
            <a:lvl1pPr marL="0" algn="l" defTabSz="914400" rtl="0" eaLnBrk="1" latinLnBrk="0" hangingPunct="1">
              <a:defRPr sz="1200" b="0" i="0" kern="1200">
                <a:solidFill>
                  <a:schemeClr val="bg1"/>
                </a:solidFill>
                <a:latin typeface="IBM Plex Sans" panose="020B0503050203000203"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0612">
              <a:defRPr/>
            </a:pPr>
            <a:r>
              <a:rPr lang="en-US" sz="1199" dirty="0">
                <a:solidFill>
                  <a:srgbClr val="000000"/>
                </a:solidFill>
                <a:latin typeface="IBM Plex Sans Light" panose="020B0403050203000203" pitchFamily="34" charset="0"/>
              </a:rPr>
              <a:t>IBM Integration / © 2020 IBM Corporation</a:t>
            </a:r>
          </a:p>
        </p:txBody>
      </p:sp>
    </p:spTree>
    <p:extLst>
      <p:ext uri="{BB962C8B-B14F-4D97-AF65-F5344CB8AC3E}">
        <p14:creationId xmlns:p14="http://schemas.microsoft.com/office/powerpoint/2010/main" val="180222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B8D19B-1885-E049-9A53-E7A7F3E8C556}"/>
              </a:ext>
            </a:extLst>
          </p:cNvPr>
          <p:cNvSpPr>
            <a:spLocks noGrp="1"/>
          </p:cNvSpPr>
          <p:nvPr>
            <p:ph type="ftr" sz="quarter" idx="10"/>
          </p:nvPr>
        </p:nvSpPr>
        <p:spPr/>
        <p:txBody>
          <a:bodyPr/>
          <a:lstStyle/>
          <a:p>
            <a:r>
              <a:rPr lang="en-US" dirty="0"/>
              <a:t>IBM Integration / © 2020 IBM Corporation</a:t>
            </a:r>
          </a:p>
        </p:txBody>
      </p:sp>
      <p:sp>
        <p:nvSpPr>
          <p:cNvPr id="4" name="Text Placeholder 3">
            <a:extLst>
              <a:ext uri="{FF2B5EF4-FFF2-40B4-BE49-F238E27FC236}">
                <a16:creationId xmlns:a16="http://schemas.microsoft.com/office/drawing/2014/main" id="{76CF1087-8899-4242-9639-CB2301E77D72}"/>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9D1E49B0-7AEA-AE47-81E7-BA53A8D7DA5E}"/>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3ACCDAF2-6082-6C4E-8EF5-670C83680D1C}"/>
              </a:ext>
            </a:extLst>
          </p:cNvPr>
          <p:cNvSpPr>
            <a:spLocks noGrp="1"/>
          </p:cNvSpPr>
          <p:nvPr>
            <p:ph type="body" sz="quarter" idx="13"/>
          </p:nvPr>
        </p:nvSpPr>
        <p:spPr/>
        <p:txBody>
          <a:bodyPr/>
          <a:lstStyle/>
          <a:p>
            <a:endParaRPr lang="en-US"/>
          </a:p>
        </p:txBody>
      </p:sp>
      <p:sp>
        <p:nvSpPr>
          <p:cNvPr id="7" name="Slide Number Placeholder 2">
            <a:extLst>
              <a:ext uri="{FF2B5EF4-FFF2-40B4-BE49-F238E27FC236}">
                <a16:creationId xmlns:a16="http://schemas.microsoft.com/office/drawing/2014/main" id="{DA862715-A021-834A-B34A-3410EDF8DCB8}"/>
              </a:ext>
            </a:extLst>
          </p:cNvPr>
          <p:cNvSpPr txBox="1">
            <a:spLocks/>
          </p:cNvSpPr>
          <p:nvPr/>
        </p:nvSpPr>
        <p:spPr>
          <a:xfrm>
            <a:off x="14042378" y="9706545"/>
            <a:ext cx="4114800" cy="547688"/>
          </a:xfrm>
          <a:prstGeom prst="rect">
            <a:avLst/>
          </a:prstGeom>
        </p:spPr>
        <p:txBody>
          <a:bodyPr vert="horz" lIns="137160" tIns="68580" rIns="137160" bIns="68580" rtlCol="0" anchor="ctr"/>
          <a:lstStyle>
            <a:defPPr>
              <a:defRPr lang="en-US"/>
            </a:defPPr>
            <a:lvl1pPr marL="0" algn="ctr" defTabSz="914400" rtl="0" eaLnBrk="1" latinLnBrk="0" hangingPunct="1">
              <a:defRPr sz="1200" b="0" i="0" kern="1200">
                <a:solidFill>
                  <a:schemeClr val="tx1">
                    <a:tint val="75000"/>
                  </a:schemeClr>
                </a:solidFill>
                <a:latin typeface="IBM Plex Sans" panose="020B0503050203000203"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1006">
              <a:defRPr/>
            </a:pPr>
            <a:fld id="{59395FB3-9C97-154F-86B2-7E381B951268}" type="slidenum">
              <a:rPr lang="en-US">
                <a:solidFill>
                  <a:srgbClr val="000000"/>
                </a:solidFill>
              </a:rPr>
              <a:pPr algn="r" defTabSz="1371006">
                <a:defRPr/>
              </a:pPr>
              <a:t>7</a:t>
            </a:fld>
            <a:endParaRPr lang="en-US" dirty="0">
              <a:solidFill>
                <a:srgbClr val="000000"/>
              </a:solidFill>
            </a:endParaRPr>
          </a:p>
        </p:txBody>
      </p:sp>
    </p:spTree>
    <p:extLst>
      <p:ext uri="{BB962C8B-B14F-4D97-AF65-F5344CB8AC3E}">
        <p14:creationId xmlns:p14="http://schemas.microsoft.com/office/powerpoint/2010/main" val="355263510"/>
      </p:ext>
    </p:extLst>
  </p:cSld>
  <p:clrMapOvr>
    <a:masterClrMapping/>
  </p:clrMapOvr>
</p:sld>
</file>

<file path=ppt/theme/theme1.xml><?xml version="1.0" encoding="utf-8"?>
<a:theme xmlns:a="http://schemas.openxmlformats.org/drawingml/2006/main" name="IBM 2019 Master template (blue background)">
  <a:themeElements>
    <a:clrScheme name="Custom 4">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FEFFFF"/>
      </a:hlink>
      <a:folHlink>
        <a:srgbClr val="F3F3F3"/>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Automation_Variant" id="{C6CD72B4-DBA7-8443-8A9D-DCD5B6F9784D}" vid="{A5170B8D-7883-7941-A2A0-7FE0E95AC6E8}"/>
    </a:ext>
  </a:extLst>
</a:theme>
</file>

<file path=ppt/theme/theme2.xml><?xml version="1.0" encoding="utf-8"?>
<a:theme xmlns:a="http://schemas.openxmlformats.org/drawingml/2006/main" name="IBM 2019 Master template (light gray background)">
  <a:themeElements>
    <a:clrScheme name="Custom 5">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Automation_Variant" id="{C6CD72B4-DBA7-8443-8A9D-DCD5B6F9784D}" vid="{22EC34FB-84FB-D540-8595-459689ED34B4}"/>
    </a:ext>
  </a:extLst>
</a:theme>
</file>

<file path=ppt/theme/theme3.xml><?xml version="1.0" encoding="utf-8"?>
<a:theme xmlns:a="http://schemas.openxmlformats.org/drawingml/2006/main" name="IBM 2019 Master template (white background)">
  <a:themeElements>
    <a:clrScheme name="Custom 1">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Automation_Variant" id="{C6CD72B4-DBA7-8443-8A9D-DCD5B6F9784D}" vid="{B1C1061C-6717-A04E-92D5-24E1A2267C8E}"/>
    </a:ext>
  </a:extLst>
</a:theme>
</file>

<file path=ppt/theme/theme4.xml><?xml version="1.0" encoding="utf-8"?>
<a:theme xmlns:a="http://schemas.openxmlformats.org/drawingml/2006/main" name="blk_background_2017">
  <a:themeElements>
    <a:clrScheme name="Custom 49">
      <a:dk1>
        <a:srgbClr val="000000"/>
      </a:dk1>
      <a:lt1>
        <a:srgbClr val="000000"/>
      </a:lt1>
      <a:dk2>
        <a:srgbClr val="EAEAEA"/>
      </a:dk2>
      <a:lt2>
        <a:srgbClr val="FFFFFF"/>
      </a:lt2>
      <a:accent1>
        <a:srgbClr val="8F8B8B"/>
      </a:accent1>
      <a:accent2>
        <a:srgbClr val="0F6FFF"/>
      </a:accent2>
      <a:accent3>
        <a:srgbClr val="20D5D2"/>
      </a:accent3>
      <a:accent4>
        <a:srgbClr val="8F8B8B"/>
      </a:accent4>
      <a:accent5>
        <a:srgbClr val="6E177D"/>
      </a:accent5>
      <a:accent6>
        <a:srgbClr val="DB2663"/>
      </a:accent6>
      <a:hlink>
        <a:srgbClr val="0F6F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7AA350A9-E4F0-B143-BE0A-5D8607329B0F}" vid="{DA3884FF-7C8B-9444-9808-C126ACB120B0}"/>
    </a:ext>
  </a:extLst>
</a:theme>
</file>

<file path=ppt/theme/theme5.xml><?xml version="1.0" encoding="utf-8"?>
<a:theme xmlns:a="http://schemas.openxmlformats.org/drawingml/2006/main" name="2_blk_background_2017">
  <a:themeElements>
    <a:clrScheme name="Custom 15">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F6F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CIS Messaging 3 Chapters 050119 for CL" id="{7172772B-7FAD-1F40-82AB-4367521A43BF}" vid="{FC8DB560-27CE-7944-8CB9-DDADCBD8955A}"/>
    </a:ext>
  </a:extLst>
</a:theme>
</file>

<file path=ppt/theme/theme6.xml><?xml version="1.0" encoding="utf-8"?>
<a:theme xmlns:a="http://schemas.openxmlformats.org/drawingml/2006/main" name="IBM 2019 Master template (black background)">
  <a:themeElements>
    <a:clrScheme name="Custom 3">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408BFC"/>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Presentation9" id="{7369C1D0-34C4-2344-A6ED-8FC2AAF5DA30}" vid="{D3855C13-010C-FE46-957C-FDC776750092}"/>
    </a:ext>
  </a:extLst>
</a:theme>
</file>

<file path=ppt/theme/theme7.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8.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otalTime>33374</TotalTime>
  <Words>1204</Words>
  <Application>Microsoft Office PowerPoint</Application>
  <PresentationFormat>Custom</PresentationFormat>
  <Paragraphs>87</Paragraphs>
  <Slides>7</Slides>
  <Notes>6</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7</vt:i4>
      </vt:variant>
    </vt:vector>
  </HeadingPairs>
  <TitlesOfParts>
    <vt:vector size="26" baseType="lpstr">
      <vt:lpstr>.AppleSystemUIFont</vt:lpstr>
      <vt:lpstr>Arial</vt:lpstr>
      <vt:lpstr>Helvetica Neue Medium</vt:lpstr>
      <vt:lpstr>HelvNeue Light for IBM</vt:lpstr>
      <vt:lpstr>IBM Plex Mono SemiBold</vt:lpstr>
      <vt:lpstr>IBM Plex Sans</vt:lpstr>
      <vt:lpstr>IBM Plex Sans Bold</vt:lpstr>
      <vt:lpstr>IBM Plex Sans ExtraLight</vt:lpstr>
      <vt:lpstr>IBM Plex Sans Light</vt:lpstr>
      <vt:lpstr>IBM Plex Sans Regular</vt:lpstr>
      <vt:lpstr>IBM Plex Sans SemiBold</vt:lpstr>
      <vt:lpstr>System Font Regular</vt:lpstr>
      <vt:lpstr>Wingdings</vt:lpstr>
      <vt:lpstr>IBM 2019 Master template (blue background)</vt:lpstr>
      <vt:lpstr>IBM 2019 Master template (light gray background)</vt:lpstr>
      <vt:lpstr>IBM 2019 Master template (white background)</vt:lpstr>
      <vt:lpstr>blk_background_2017</vt:lpstr>
      <vt:lpstr>2_blk_background_2017</vt:lpstr>
      <vt:lpstr>IBM 2019 Master template (black background)</vt:lpstr>
      <vt:lpstr>PowerPoint Presentation</vt:lpstr>
      <vt:lpstr>Customer Satisfaction Matters!  </vt:lpstr>
      <vt:lpstr>Demonstration Agenda</vt:lpstr>
      <vt:lpstr>Demonstration</vt:lpstr>
      <vt:lpstr>Demonstration Summary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Mattey</dc:creator>
  <cp:lastModifiedBy>Alan Glickenhouse</cp:lastModifiedBy>
  <cp:revision>588</cp:revision>
  <cp:lastPrinted>2020-05-20T21:29:14Z</cp:lastPrinted>
  <dcterms:created xsi:type="dcterms:W3CDTF">2020-04-13T04:05:19Z</dcterms:created>
  <dcterms:modified xsi:type="dcterms:W3CDTF">2021-05-17T18:53:14Z</dcterms:modified>
</cp:coreProperties>
</file>